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1444336"/>
            <a:ext cx="7766936" cy="2606500"/>
          </a:xfrm>
        </p:spPr>
        <p:txBody>
          <a:bodyPr/>
          <a:lstStyle/>
          <a:p>
            <a:pPr algn="l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Usuario Altamente Exportador Y Usuario Aduanero Permanente 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788588"/>
            <a:ext cx="7766936" cy="1096899"/>
          </a:xfrm>
        </p:spPr>
        <p:txBody>
          <a:bodyPr/>
          <a:lstStyle/>
          <a:p>
            <a:pPr algn="just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Stefanny Paola Guevara Pérez</a:t>
            </a:r>
          </a:p>
          <a:p>
            <a:pPr algn="just"/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13361046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10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076"/>
          </a:xfrm>
        </p:spPr>
        <p:txBody>
          <a:bodyPr>
            <a:normAutofit/>
          </a:bodyPr>
          <a:lstStyle/>
          <a:p>
            <a:pPr algn="ctr"/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Usuario Altamente Exportador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530609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estatuto aduanero ( decreto 2685 del 28 de diciembre de 1999)  establece que se entiende por usuario altamente exportador a  la persona jurídica que haya sido reconocida e inscrita como tal por la dirección de impuestos y aduanas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nacionales (DIAN)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La realización de exportaciones durante los doce (12) meses inmediatamente anteriores a la presentación de la solicitud por un valor FOB igual o superior a dos millones de dólares de los Estados Unidos de Norteamérica (US$ 2.000.000,oo) y,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Que el valor exportado represente por lo menos el 60% del valor de sus ventas totales en el mismo periodo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4729766"/>
            <a:ext cx="2856247" cy="16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83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677334" y="453736"/>
            <a:ext cx="8596668" cy="1011382"/>
          </a:xfrm>
        </p:spPr>
        <p:txBody>
          <a:bodyPr>
            <a:normAutofit/>
          </a:bodyPr>
          <a:lstStyle/>
          <a:p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para obtener su reconocimiento e inscripción como usuario altamente exportador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677334" y="1609871"/>
            <a:ext cx="8596668" cy="4624674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a)      presentar la solicitud de reconocimiento e inscripción como usuario altamente exportador, debidamente suscrita por el representante legal;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b)      informar el valor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FOB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de las mercancías que hayan sido objeto de importación y exportación durante los doce (12) meses inmediatamente anteriores a la presentación de la solicitud de inscripción;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c)       presentar los estados financieros de la persona jurídica para los periodos que establezca la dirección de impuestos y aduanas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nacionales.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CO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d)      presentar las hojas de vida de la totalidad de sus socios, así como las de su personal directivo y de todos aquellos que actuarán como representantes de la persona jurídica y como auxiliares de la misma ante las autoridades aduaneras. este requisito no se exigirá respecto de los accionistas de las sociedades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anónimas.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38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9905" y="549999"/>
            <a:ext cx="9152467" cy="5601420"/>
          </a:xfrm>
        </p:spPr>
        <p:txBody>
          <a:bodyPr/>
          <a:lstStyle/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e)      acreditar la idoneidad profesional de sus representantes y auxiliares en formación académica, conocimientos específicos y/o experiencia relacionada con la actividad del comercio exterior, en los términos en que lo indique la autoridad aduanera;</a:t>
            </a:r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f)        informar los nombres e identificación de las personas que desee acreditar como representantes ante la dirección de impuestos y aduanas nacionales y, </a:t>
            </a:r>
          </a:p>
          <a:p>
            <a:pPr algn="just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g)      informar los nombres e identificación de las personas que desee acreditar como auxiliares, sin capacidad de representación ante la autoridad aduanera.</a:t>
            </a:r>
          </a:p>
        </p:txBody>
      </p:sp>
    </p:spTree>
    <p:extLst>
      <p:ext uri="{BB962C8B-B14F-4D97-AF65-F5344CB8AC3E}">
        <p14:creationId xmlns:p14="http://schemas.microsoft.com/office/powerpoint/2010/main" val="25465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25471"/>
            <a:ext cx="8596668" cy="876301"/>
          </a:xfrm>
        </p:spPr>
        <p:txBody>
          <a:bodyPr/>
          <a:lstStyle/>
          <a:p>
            <a:pPr algn="ctr"/>
            <a:r>
              <a:rPr lang="es-CO" dirty="0" smtClean="0"/>
              <a:t>Beneficios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718437"/>
            <a:ext cx="8596668" cy="602365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a) Presentar Solicitud de Autorización de Embarque Global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b) Eliminación de la inspección física aduanera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c) Autorización global y permanente para realizar la inspección aduanera de las mercancías a exportar, cuando a ella hubiere lugar, en las instalaciones del Usuario.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d) Constitución de la garantía global a que se refiere el artículo 38o. de este Decreto, la que cobijará la totalidad de sus actuaciones realizadas en calidad de Usuario Altamente Exportador ante la Dirección de Impuestos y Aduanas Nacionales, sin que esta entidad pueda exigir otras garantías o pólizas, salvo lo relativo a las garantías en reemplazo de aprehensión o enajenación de mercancías que efectúe la Dirección de Impuestos y Aduanas Nacionales.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e) Sin perjuicio de lo previsto en el literal anterior, posibilidad de constituir garantía global bancaria o de compañía de seguros, con el fin de obtener dentro de los diez (10) días siguientes a la presentación de la solicitud, la devolución de saldos a favor del IVA por concepto de las exportaciones realizadas 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f) Posibilidad de importar insumos y materias primas bajo la modalidad de importación temporal para procesamiento industrial, en los términos previstos en este Decreto.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8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18940"/>
            <a:ext cx="8596668" cy="813711"/>
          </a:xfrm>
        </p:spPr>
        <p:txBody>
          <a:bodyPr>
            <a:normAutofit/>
          </a:bodyPr>
          <a:lstStyle/>
          <a:p>
            <a:pPr algn="ctr"/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Obligaciones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942499"/>
            <a:ext cx="8596668" cy="512344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a) Suscribir y presentar las declaraciones y documentos relativos a los regímenes de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importación, exportación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y tránsito aduanero.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b) Liquidar y cancelar los tributos aduaneros y sanciones a que hubiere lugar.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c) Responder por la veracidad y exactitud de los datos consignados en las declaraciones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 importación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, exportación, tránsito y demás documentos.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d) Tener todos los documentos soporte requeridos.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e) Conservar a disposición de la autoridad aduanera, los originales de las declaraciones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de importación.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g) Utilizar el código de registro asignado a la sociedad para adelantar trámites y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refrendar documentos.</a:t>
            </a:r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0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450761"/>
            <a:ext cx="8596668" cy="759853"/>
          </a:xfrm>
        </p:spPr>
        <p:txBody>
          <a:bodyPr>
            <a:normAutofit/>
          </a:bodyPr>
          <a:lstStyle/>
          <a:p>
            <a:pPr algn="ctr"/>
            <a:r>
              <a:rPr lang="es-CO" sz="2400" dirty="0" smtClean="0"/>
              <a:t>Usuario Aduanero Permanente </a:t>
            </a:r>
            <a:endParaRPr lang="es-CO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48301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Usuario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aduanero permanente U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.A.P.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es una cuenta corriente que adquiere la empresa con la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Dian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, mediante la cual se facilita el pago del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IVA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de las importaciones realizadas durante el mes, dentro de los cinco (5) primeros días del mes siguiente, optimizando así el flujo de caja del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usuario.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Durante los doce (12) meses inmediatamente anteriores a la presentación de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la solicitud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, haber efectuado operaciones de importación y/o exportación por un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valor FOB superior o igual a US$5.000.000.00 o las que acrediten dicho valor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como promedio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anual en los tres (3) años anteriores a la presentación de la solicitud.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Para personas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jurídicas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calificadas como Grandes Contribuyentes se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podrá acreditar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el 60% del monto establecido, esto es US$3.000.000.00 </a:t>
            </a:r>
          </a:p>
        </p:txBody>
      </p:sp>
    </p:spTree>
    <p:extLst>
      <p:ext uri="{BB962C8B-B14F-4D97-AF65-F5344CB8AC3E}">
        <p14:creationId xmlns:p14="http://schemas.microsoft.com/office/powerpoint/2010/main" val="293164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380"/>
          </a:xfrm>
        </p:spPr>
        <p:txBody>
          <a:bodyPr>
            <a:normAutofit/>
          </a:bodyPr>
          <a:lstStyle/>
          <a:p>
            <a:pPr algn="ctr"/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Obligaciones 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86821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Presentar la solicitud de reconocimiento de inscripción como usuario aduanero debidamente suscrito con el representante legal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Informar la cantidad de declaraciones de importaciones y/o exportación presentadas o el valor FOB de las mercancías que hayan sido objeto de importación y y/o exportación durante los 12 meses inmediatamente anteriores a la presentación de la solicitud de inscripción, o durante los últimos 3 años, según sea el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caso.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Acreditar la idoneidad profesional de sus (representantes) y auxiliares en formación académica, conocimiento específicos y/o experiencia relacionada con la actividad del comercio exterior, en los términos que lo indique la actividad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aduanera.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Informar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los nombres e identificación de las personas que desee acreditar como representantes ante la dirección de Impuestos de Aduana Nacionales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Informar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los nombres e identificación de las personas que desee acreditar como representantes ante la dirección de Impuestos de Aduana Nacionales.</a:t>
            </a:r>
          </a:p>
          <a:p>
            <a:pPr>
              <a:buFont typeface="Wingdings" panose="05000000000000000000" pitchFamily="2" charset="2"/>
              <a:buChar char="q"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338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>
            <a:normAutofit/>
          </a:bodyPr>
          <a:lstStyle/>
          <a:p>
            <a:pPr algn="ctr"/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 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74223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22312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958</Words>
  <Application>Microsoft Office PowerPoint</Application>
  <PresentationFormat>Panorámica</PresentationFormat>
  <Paragraphs>47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Faceta</vt:lpstr>
      <vt:lpstr>Usuario Altamente Exportador Y Usuario Aduanero Permanente </vt:lpstr>
      <vt:lpstr>Usuario Altamente Exportador</vt:lpstr>
      <vt:lpstr> Requisitos para obtener su reconocimiento e inscripción como usuario altamente exportador</vt:lpstr>
      <vt:lpstr>Presentación de PowerPoint</vt:lpstr>
      <vt:lpstr>Beneficios</vt:lpstr>
      <vt:lpstr>Obligaciones</vt:lpstr>
      <vt:lpstr>Usuario Aduanero Permanente </vt:lpstr>
      <vt:lpstr>Obligaciones </vt:lpstr>
      <vt:lpstr>Requisitos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Usuario Altamente Exportador Y Usuario Aduanero Permanente</dc:title>
  <dc:creator>Estudiante</dc:creator>
  <cp:lastModifiedBy>LORENA</cp:lastModifiedBy>
  <cp:revision>12</cp:revision>
  <dcterms:created xsi:type="dcterms:W3CDTF">2016-03-10T13:11:16Z</dcterms:created>
  <dcterms:modified xsi:type="dcterms:W3CDTF">2016-04-14T18:40:41Z</dcterms:modified>
</cp:coreProperties>
</file>