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Novedades en el nuevo estatuto aduanero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01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Vuelco aduanero	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204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CO" dirty="0" smtClean="0"/>
              <a:t>Se reduce de 272 horas – 11 días a 48 horas -2días el tiempo de retiro de las mercancías de las aduanas</a:t>
            </a:r>
          </a:p>
          <a:p>
            <a:pPr marL="457200" indent="-457200">
              <a:buAutoNum type="arabicPeriod"/>
            </a:pPr>
            <a:r>
              <a:rPr lang="es-CO" dirty="0" smtClean="0"/>
              <a:t>Se crea un nuevo sistema de administración de riesgos para identificar aquellas operaciones sospechosas</a:t>
            </a:r>
          </a:p>
          <a:p>
            <a:pPr marL="457200" indent="-457200">
              <a:buAutoNum type="arabicPeriod"/>
            </a:pPr>
            <a:r>
              <a:rPr lang="es-CO" dirty="0" smtClean="0"/>
              <a:t> Para descongestionar los puestos se crea la figura de zonas de control comunes puertos o muelles donde se desarrollarán los </a:t>
            </a:r>
            <a:r>
              <a:rPr lang="es-CO" dirty="0" err="1" smtClean="0"/>
              <a:t>estríctos</a:t>
            </a:r>
            <a:r>
              <a:rPr lang="es-CO" dirty="0" smtClean="0"/>
              <a:t> controles aduaneros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519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lang="es-CO" dirty="0" smtClean="0"/>
              <a:t>Se crean los depósitos temporales en los que se almacenaran mercancías que estén bajo el control de la DIAN</a:t>
            </a:r>
          </a:p>
          <a:p>
            <a:pPr marL="457200" indent="-457200">
              <a:buAutoNum type="arabicPeriod" startAt="4"/>
            </a:pPr>
            <a:r>
              <a:rPr lang="es-CO" dirty="0" smtClean="0"/>
              <a:t>Se permite pagar por medios electrónicos los impuestos y derechos aduaneros</a:t>
            </a:r>
          </a:p>
          <a:p>
            <a:pPr marL="457200" indent="-457200">
              <a:buAutoNum type="arabicPeriod" startAt="4"/>
            </a:pPr>
            <a:r>
              <a:rPr lang="es-CO" dirty="0" smtClean="0"/>
              <a:t>Se </a:t>
            </a:r>
            <a:r>
              <a:rPr lang="es-CO" dirty="0" err="1" smtClean="0"/>
              <a:t>contenpla</a:t>
            </a:r>
            <a:r>
              <a:rPr lang="es-CO" dirty="0" smtClean="0"/>
              <a:t> la posibilidad de hacer una declaración anticipada de las mercancías, sin que deban estar en el sitio físicamente</a:t>
            </a:r>
          </a:p>
          <a:p>
            <a:pPr marL="0" indent="0">
              <a:buNone/>
            </a:pPr>
            <a:endParaRPr lang="es-CO" dirty="0" smtClean="0"/>
          </a:p>
          <a:p>
            <a:pPr marL="457200" indent="-457200">
              <a:buAutoNum type="arabicPeriod" startAt="4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071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9538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lain" startAt="7"/>
            </a:pPr>
            <a:r>
              <a:rPr lang="es-CO" dirty="0" smtClean="0"/>
              <a:t>mediante dispositivos electrónicos de seguridad se monitorean las mercancías que transporten camiones o </a:t>
            </a:r>
            <a:r>
              <a:rPr lang="es-CO" dirty="0" err="1" smtClean="0"/>
              <a:t>tractomulas</a:t>
            </a:r>
            <a:r>
              <a:rPr lang="es-CO" dirty="0" smtClean="0"/>
              <a:t> en un determinado trayecto.</a:t>
            </a:r>
          </a:p>
          <a:p>
            <a:pPr marL="457200" indent="-457200">
              <a:buAutoNum type="arabicPlain" startAt="7"/>
            </a:pPr>
            <a:r>
              <a:rPr lang="es-CO" dirty="0" smtClean="0"/>
              <a:t>Será obligatorio instalar escáner en los diferentes puertos del país para evitar al máximo la manipulación </a:t>
            </a:r>
            <a:r>
              <a:rPr lang="es-CO" dirty="0" err="1" smtClean="0"/>
              <a:t>manuel</a:t>
            </a:r>
            <a:r>
              <a:rPr lang="es-CO" dirty="0" smtClean="0"/>
              <a:t> de la carga</a:t>
            </a:r>
          </a:p>
          <a:p>
            <a:pPr marL="457200" indent="-457200">
              <a:buAutoNum type="arabicPlain" startAt="7"/>
            </a:pPr>
            <a:r>
              <a:rPr lang="es-CO" dirty="0" smtClean="0"/>
              <a:t>Se recopila en un solo decreto, el 390 de 676 artículos, todas las normas dispersas, así como los conceptos incorporados en los tratados de libre comercio.</a:t>
            </a:r>
          </a:p>
          <a:p>
            <a:pPr marL="0" indent="0" algn="r">
              <a:buNone/>
            </a:pPr>
            <a:r>
              <a:rPr lang="es-CO" dirty="0" smtClean="0"/>
              <a:t>Revista Semanas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1385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191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Novedades en el nuevo estatuto aduanero</vt:lpstr>
      <vt:lpstr>Vuelco aduanero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Novedades en el nuevo estatuto aduanero</dc:title>
  <dc:creator>LORENA</dc:creator>
  <cp:lastModifiedBy>LORENA</cp:lastModifiedBy>
  <cp:revision>3</cp:revision>
  <dcterms:created xsi:type="dcterms:W3CDTF">2016-04-14T19:27:23Z</dcterms:created>
  <dcterms:modified xsi:type="dcterms:W3CDTF">2016-04-14T19:44:02Z</dcterms:modified>
</cp:coreProperties>
</file>