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8" r:id="rId2"/>
    <p:sldId id="256" r:id="rId3"/>
    <p:sldId id="257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83567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0759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8958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51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994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8908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1100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4908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046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140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503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0131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576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1665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771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48395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1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C1893AF-28A4-44BA-85E2-C480D723F244}" type="datetimeFigureOut">
              <a:rPr lang="es-CO" smtClean="0"/>
              <a:t>30/09/2016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44C376-BFEE-47DD-B5D3-130B97D18BD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8443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/>
              <a:t>Cámara de comercio </a:t>
            </a:r>
            <a:r>
              <a:rPr lang="es-CO" dirty="0" err="1"/>
              <a:t>cúcuta</a:t>
            </a:r>
            <a:endParaRPr lang="es-CO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Observatorio económico</a:t>
            </a:r>
          </a:p>
          <a:p>
            <a:r>
              <a:rPr lang="es-CO" dirty="0"/>
              <a:t>www.cccucuta.org.co/ </a:t>
            </a:r>
          </a:p>
        </p:txBody>
      </p:sp>
    </p:spTree>
    <p:extLst>
      <p:ext uri="{BB962C8B-B14F-4D97-AF65-F5344CB8AC3E}">
        <p14:creationId xmlns:p14="http://schemas.microsoft.com/office/powerpoint/2010/main" val="3802434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atacucu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8" y="2657475"/>
            <a:ext cx="4505435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Data </a:t>
            </a:r>
            <a:r>
              <a:rPr lang="es-CO" dirty="0" err="1"/>
              <a:t>cucuta</a:t>
            </a:r>
            <a:endParaRPr lang="es-CO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5800" y="2207278"/>
            <a:ext cx="10394950" cy="30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281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Compite 360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710610" y="1690688"/>
            <a:ext cx="10515600" cy="4351338"/>
          </a:xfrm>
        </p:spPr>
        <p:txBody>
          <a:bodyPr/>
          <a:lstStyle/>
          <a:p>
            <a:r>
              <a:rPr lang="es-CO" dirty="0"/>
              <a:t> Es un sistema de consulta en Internet que contiene información comercial, financiera, de comercio exterior ,jurídica y económica de empresas legalmente constituidas en las diferentes cámaras de comercio aliadas.</a:t>
            </a:r>
          </a:p>
        </p:txBody>
      </p:sp>
      <p:pic>
        <p:nvPicPr>
          <p:cNvPr id="2050" name="Picture 2" descr="Compite 3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048" y="547127"/>
            <a:ext cx="35242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53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O" dirty="0"/>
              <a:t>Bienvenido a la aplicación de Datos Abiertos de la Red de Ciudades Como Vamos Colombia. En esta aplicación podrás explorar los datos históricos comparables y no comparables de las 11 ciudades Cómo Vamos. Selecciona una ciudad, el tipo de indicador que quieres visualizar (objetivo-subjetivo), un tema, la variable de interés y compárala frente a otra en una diferente ciudad de la Red. Debido al gran número de variables, esta aplicación está en continuo desarrollo, por lo que esperamos tu retroalimentación.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ciudatos</a:t>
            </a:r>
            <a:endParaRPr lang="es-CO" dirty="0"/>
          </a:p>
        </p:txBody>
      </p:sp>
      <p:pic>
        <p:nvPicPr>
          <p:cNvPr id="3076" name="Picture 4" descr="http://indicadores.ciudatos.com/images/ciudatos-pos.423426c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277" y="685800"/>
            <a:ext cx="21812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187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123" y="1318652"/>
            <a:ext cx="3867150" cy="1038225"/>
          </a:xfrm>
          <a:prstGeom prst="rect">
            <a:avLst/>
          </a:prstGeom>
        </p:spPr>
      </p:pic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463675" y="3081337"/>
            <a:ext cx="88392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6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es-CO" dirty="0"/>
              <a:t>El  “Cómo Vamos es un programa de seguimiento y evaluación de la calidad de vida en las ciudades. Tiene como propósito contribuir a desarrollar gobiernos efectivos y transparentes y ciudadanías más informadas, responsables y participativas.”</a:t>
            </a:r>
          </a:p>
          <a:p>
            <a:pPr marL="0" indent="0" fontAlgn="base">
              <a:buNone/>
            </a:pPr>
            <a:r>
              <a:rPr lang="es-CO" dirty="0"/>
              <a:t>Es además un modelo de intervención que expresa la responsabilidad social de sus socios, mediante el reconocimiento de que un desarrollo sostenible es asunto que concierne a todos (empresas, ONG, administraciones públicas, medios de comunicación, universidades y ciudadanía en general).</a:t>
            </a:r>
          </a:p>
          <a:p>
            <a:endParaRPr lang="es-CO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err="1"/>
              <a:t>Cucuta</a:t>
            </a:r>
            <a:r>
              <a:rPr lang="es-CO" dirty="0"/>
              <a:t> como vamos</a:t>
            </a:r>
          </a:p>
        </p:txBody>
      </p:sp>
      <p:pic>
        <p:nvPicPr>
          <p:cNvPr id="4100" name="Picture 4" descr="https://static.wixstatic.com/media/95dec2_c87f2b84ff3d42e5ba29c79812b57046.png/v1/fill/w_328,h_102,al_c,usm_0.66_1.00_0.01/95dec2_c87f2b84ff3d42e5ba29c79812b5704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997" y="685800"/>
            <a:ext cx="312420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34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Objetivo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687976" y="1159629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s-CO" dirty="0"/>
              <a:t>Incidir en las políticas públicas dirigidas a mejorar la calidad de vida y fomentar el debate entre distintos actores para definir un imaginario colectivo sobre la calidad de vida y la construcción de una ciudad justa y sustentable.</a:t>
            </a:r>
          </a:p>
        </p:txBody>
      </p:sp>
    </p:spTree>
    <p:extLst>
      <p:ext uri="{BB962C8B-B14F-4D97-AF65-F5344CB8AC3E}">
        <p14:creationId xmlns:p14="http://schemas.microsoft.com/office/powerpoint/2010/main" val="2511375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Que hacemos?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O" dirty="0"/>
              <a:t>El trabajo de Cúcuta Cómo Vamos ha sido combinar el análisis de indicadores técnicos y la percepción ciudadana que permite conocer los resultados de la gestión para mejorar la calidad de vida en la ciudad y su impacto en los cucuteños.</a:t>
            </a:r>
          </a:p>
          <a:p>
            <a:pPr marL="0" indent="0">
              <a:buNone/>
            </a:pPr>
            <a:r>
              <a:rPr lang="es-CO" dirty="0"/>
              <a:t>Con base en la calidad de vida, la estrategia de evaluación se divide en tres grandes componentes:</a:t>
            </a:r>
          </a:p>
          <a:p>
            <a:pPr fontAlgn="base"/>
            <a:r>
              <a:rPr lang="es-CO" dirty="0"/>
              <a:t>1.La evaluación de los indicadores técnicos de resultado.</a:t>
            </a:r>
          </a:p>
          <a:p>
            <a:pPr fontAlgn="base"/>
            <a:r>
              <a:rPr lang="es-CO" dirty="0"/>
              <a:t>2.Evaluación de la percepción ciudadana.</a:t>
            </a:r>
          </a:p>
          <a:p>
            <a:pPr fontAlgn="base"/>
            <a:r>
              <a:rPr lang="es-CO" dirty="0"/>
              <a:t>3.Espacios de debate, reflexión y seguimiento permanente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71182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51</TotalTime>
  <Words>234</Words>
  <Application>Microsoft Office PowerPoint</Application>
  <PresentationFormat>Panorámica</PresentationFormat>
  <Paragraphs>19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Impact</vt:lpstr>
      <vt:lpstr>Evento principal</vt:lpstr>
      <vt:lpstr>Cámara de comercio cúcuta</vt:lpstr>
      <vt:lpstr>Data cucuta</vt:lpstr>
      <vt:lpstr>Compite 360</vt:lpstr>
      <vt:lpstr>ciudatos</vt:lpstr>
      <vt:lpstr>Presentación de PowerPoint</vt:lpstr>
      <vt:lpstr>Cucuta como vamos</vt:lpstr>
      <vt:lpstr>Objetivo </vt:lpstr>
      <vt:lpstr>Que hacemos?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YESID</dc:creator>
  <cp:lastModifiedBy>YESID</cp:lastModifiedBy>
  <cp:revision>5</cp:revision>
  <dcterms:created xsi:type="dcterms:W3CDTF">2016-09-30T15:28:06Z</dcterms:created>
  <dcterms:modified xsi:type="dcterms:W3CDTF">2016-09-30T16:20:03Z</dcterms:modified>
</cp:coreProperties>
</file>