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75B8-07E6-4360-966A-68C6B3977770}" type="datetimeFigureOut">
              <a:rPr lang="es-ES" smtClean="0"/>
              <a:t>19/09/2016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99AFA77-C6BC-4391-950C-C86EB0A87A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2640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75B8-07E6-4360-966A-68C6B3977770}" type="datetimeFigureOut">
              <a:rPr lang="es-ES" smtClean="0"/>
              <a:t>19/09/2016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99AFA77-C6BC-4391-950C-C86EB0A87A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1357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75B8-07E6-4360-966A-68C6B3977770}" type="datetimeFigureOut">
              <a:rPr lang="es-ES" smtClean="0"/>
              <a:t>19/09/2016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99AFA77-C6BC-4391-950C-C86EB0A87A39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67126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75B8-07E6-4360-966A-68C6B3977770}" type="datetimeFigureOut">
              <a:rPr lang="es-ES" smtClean="0"/>
              <a:t>19/09/2016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99AFA77-C6BC-4391-950C-C86EB0A87A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6334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75B8-07E6-4360-966A-68C6B3977770}" type="datetimeFigureOut">
              <a:rPr lang="es-ES" smtClean="0"/>
              <a:t>19/09/2016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99AFA77-C6BC-4391-950C-C86EB0A87A39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2520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75B8-07E6-4360-966A-68C6B3977770}" type="datetimeFigureOut">
              <a:rPr lang="es-ES" smtClean="0"/>
              <a:t>19/09/2016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99AFA77-C6BC-4391-950C-C86EB0A87A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37802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75B8-07E6-4360-966A-68C6B3977770}" type="datetimeFigureOut">
              <a:rPr lang="es-ES" smtClean="0"/>
              <a:t>19/09/2016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AFA77-C6BC-4391-950C-C86EB0A87A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91066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75B8-07E6-4360-966A-68C6B3977770}" type="datetimeFigureOut">
              <a:rPr lang="es-ES" smtClean="0"/>
              <a:t>19/09/2016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AFA77-C6BC-4391-950C-C86EB0A87A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14112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75B8-07E6-4360-966A-68C6B3977770}" type="datetimeFigureOut">
              <a:rPr lang="es-ES" smtClean="0"/>
              <a:t>19/09/2016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AFA77-C6BC-4391-950C-C86EB0A87A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3051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75B8-07E6-4360-966A-68C6B3977770}" type="datetimeFigureOut">
              <a:rPr lang="es-ES" smtClean="0"/>
              <a:t>19/09/2016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99AFA77-C6BC-4391-950C-C86EB0A87A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96236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75B8-07E6-4360-966A-68C6B3977770}" type="datetimeFigureOut">
              <a:rPr lang="es-ES" smtClean="0"/>
              <a:t>19/09/2016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99AFA77-C6BC-4391-950C-C86EB0A87A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599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75B8-07E6-4360-966A-68C6B3977770}" type="datetimeFigureOut">
              <a:rPr lang="es-ES" smtClean="0"/>
              <a:t>19/09/2016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99AFA77-C6BC-4391-950C-C86EB0A87A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174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75B8-07E6-4360-966A-68C6B3977770}" type="datetimeFigureOut">
              <a:rPr lang="es-ES" smtClean="0"/>
              <a:t>19/09/2016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AFA77-C6BC-4391-950C-C86EB0A87A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589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75B8-07E6-4360-966A-68C6B3977770}" type="datetimeFigureOut">
              <a:rPr lang="es-ES" smtClean="0"/>
              <a:t>19/09/2016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AFA77-C6BC-4391-950C-C86EB0A87A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5298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75B8-07E6-4360-966A-68C6B3977770}" type="datetimeFigureOut">
              <a:rPr lang="es-ES" smtClean="0"/>
              <a:t>19/09/2016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AFA77-C6BC-4391-950C-C86EB0A87A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4783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175B8-07E6-4360-966A-68C6B3977770}" type="datetimeFigureOut">
              <a:rPr lang="es-ES" smtClean="0"/>
              <a:t>19/09/2016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99AFA77-C6BC-4391-950C-C86EB0A87A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0636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175B8-07E6-4360-966A-68C6B3977770}" type="datetimeFigureOut">
              <a:rPr lang="es-ES" smtClean="0"/>
              <a:t>19/09/2016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99AFA77-C6BC-4391-950C-C86EB0A87A3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0146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5978" y="1442434"/>
            <a:ext cx="9628273" cy="323259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78531" y="5247805"/>
            <a:ext cx="2428875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080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Ranking general – 32 departamentos</a:t>
            </a:r>
            <a:endParaRPr lang="es-ES" dirty="0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3194" y="1825625"/>
            <a:ext cx="7700584" cy="4789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836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8782" y="1352282"/>
            <a:ext cx="8294910" cy="4824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3944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55472" y="1996226"/>
            <a:ext cx="10417951" cy="3744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7888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27331" y="1918952"/>
            <a:ext cx="11473108" cy="3648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267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4" name="Marcador de contenid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66014" y="2176531"/>
            <a:ext cx="10387786" cy="2563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885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6" name="Marcador de contenido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97947" y="2240924"/>
            <a:ext cx="10805164" cy="2851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397263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</TotalTime>
  <Words>5</Words>
  <Application>Microsoft Office PowerPoint</Application>
  <PresentationFormat>Panorámica</PresentationFormat>
  <Paragraphs>1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Espiral</vt:lpstr>
      <vt:lpstr>Presentación de PowerPoint</vt:lpstr>
      <vt:lpstr>Ranking general – 32 departamentos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 o r e   M o r a</dc:creator>
  <cp:lastModifiedBy>L o r e   M o r a</cp:lastModifiedBy>
  <cp:revision>3</cp:revision>
  <dcterms:created xsi:type="dcterms:W3CDTF">2016-09-19T18:11:34Z</dcterms:created>
  <dcterms:modified xsi:type="dcterms:W3CDTF">2016-09-19T18:17:48Z</dcterms:modified>
</cp:coreProperties>
</file>