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61" r:id="rId3"/>
    <p:sldId id="262" r:id="rId4"/>
    <p:sldId id="258" r:id="rId5"/>
    <p:sldId id="260" r:id="rId6"/>
    <p:sldId id="263" r:id="rId7"/>
    <p:sldId id="257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03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674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668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559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4228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285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338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068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030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628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769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46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050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02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772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84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50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2EDADD-AC78-43F4-ADEF-BD556A90D00D}" type="datetimeFigureOut">
              <a:rPr lang="es-ES" smtClean="0"/>
              <a:t>01/10/2016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334A21C-B6BA-4735-8187-3E55C20C47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314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tacucuta.com/PDF/publicaciones-externas/PLANDEINNOVACIONNDS/NORTE_DE_SANTANDER_MATIRZ_PRC.pdf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tacucuta.com/PDF/publicaciones-externas/PLANDEINNOVACIONNDS/NORTE_DE_SANTANDER_MATIRZ_PRC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28003" y="2051435"/>
            <a:ext cx="6815669" cy="1515533"/>
          </a:xfrm>
        </p:spPr>
        <p:txBody>
          <a:bodyPr>
            <a:normAutofit fontScale="90000"/>
          </a:bodyPr>
          <a:lstStyle/>
          <a:p>
            <a:r>
              <a:rPr lang="es-ES" sz="3200" dirty="0"/>
              <a:t>PLAN REGIONAL DE COMPETITIVIDAD DE NORTE DE SANTANDER 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835975" y="4010523"/>
            <a:ext cx="66076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http://www.datacucuta.com/PDF/publicaciones-externas/PLANDEINNOVACIONNDS/NORTE_DE_SANTANDER_MATIRZ_PRC.pdf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96667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El aumento de la competitividad regional y por consecuencia la nacional, constituye el tema central en el Plan Regional de Competitividad de Norte de </a:t>
            </a:r>
            <a:r>
              <a:rPr lang="es-ES" dirty="0" err="1" smtClean="0"/>
              <a:t>Santanderdiseño</a:t>
            </a:r>
            <a:r>
              <a:rPr lang="es-ES" dirty="0" smtClean="0"/>
              <a:t> </a:t>
            </a:r>
            <a:r>
              <a:rPr lang="es-ES" dirty="0"/>
              <a:t>del (PRCNS), con el objeto de identificar las iniciativas que propendan por el fortalecimiento e integración de un ambiente empresarial, institucional </a:t>
            </a:r>
            <a:r>
              <a:rPr lang="es-ES" dirty="0" err="1" smtClean="0"/>
              <a:t>ymacroeconómico</a:t>
            </a:r>
            <a:r>
              <a:rPr lang="es-ES" dirty="0" smtClean="0"/>
              <a:t> </a:t>
            </a:r>
            <a:r>
              <a:rPr lang="es-ES" dirty="0"/>
              <a:t>estable, que transmita confianza, para lograr la atracción de inversión y tecnología, permitiendo al sector empresarial adaptarse de manera positiva a los cambios del contexto internacional, logrando exportar sus productos con mayor valor agregado.</a:t>
            </a:r>
          </a:p>
          <a:p>
            <a:pPr marL="0" indent="0">
              <a:buNone/>
            </a:pPr>
            <a:r>
              <a:rPr lang="es-ES" dirty="0"/>
              <a:t>Es por esto, que a un año de haberse instalado la (CRCNS), estamos haciendo la socialización de nuestro PRCNS, que nos ha demandado un gran </a:t>
            </a:r>
            <a:r>
              <a:rPr lang="es-ES" dirty="0" smtClean="0"/>
              <a:t>esfuerzo </a:t>
            </a:r>
            <a:r>
              <a:rPr lang="es-ES" dirty="0"/>
              <a:t>colectivo, por parte de los actores de la competitividad regional, como lo son el sector privado, el sector público, el sector laboral, la academia y en conjunto la sociedad civil </a:t>
            </a:r>
            <a:r>
              <a:rPr lang="es-ES" dirty="0" err="1"/>
              <a:t>nortesantandereana</a:t>
            </a:r>
            <a:r>
              <a:rPr lang="es-ES" dirty="0"/>
              <a:t>. Comisión Regional de Competitividad de Norte de Santander.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357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ES" dirty="0"/>
              <a:t>El 2008 fue un año de gran actividad, al reunir a las mesas sectoriales y transversales para discutir la estrategia de competitividad regional, en el marco de la Agenda Interna de Norte de Santander la cual contempla las siguientes apuestas productivas:</a:t>
            </a:r>
          </a:p>
          <a:p>
            <a:pPr marL="0" indent="0">
              <a:buNone/>
            </a:pPr>
            <a:r>
              <a:rPr lang="es-ES" dirty="0"/>
              <a:t>1. Palma de aceite</a:t>
            </a:r>
          </a:p>
          <a:p>
            <a:pPr marL="0" indent="0">
              <a:buNone/>
            </a:pPr>
            <a:r>
              <a:rPr lang="es-ES" dirty="0"/>
              <a:t>2. Forestal, madera y muebles</a:t>
            </a:r>
          </a:p>
          <a:p>
            <a:pPr marL="0" indent="0">
              <a:buNone/>
            </a:pPr>
            <a:r>
              <a:rPr lang="es-ES" dirty="0"/>
              <a:t>3. Hortofrutícola</a:t>
            </a:r>
          </a:p>
          <a:p>
            <a:pPr marL="0" indent="0">
              <a:buNone/>
            </a:pPr>
            <a:r>
              <a:rPr lang="es-ES" dirty="0"/>
              <a:t>4. Cacao - Chocolate</a:t>
            </a:r>
          </a:p>
          <a:p>
            <a:pPr marL="0" indent="0">
              <a:buNone/>
            </a:pPr>
            <a:r>
              <a:rPr lang="es-ES" dirty="0"/>
              <a:t>5. Carbón</a:t>
            </a:r>
          </a:p>
          <a:p>
            <a:pPr marL="0" indent="0">
              <a:buNone/>
            </a:pPr>
            <a:r>
              <a:rPr lang="es-ES" dirty="0"/>
              <a:t>6. Arcilla</a:t>
            </a:r>
          </a:p>
          <a:p>
            <a:pPr marL="0" indent="0">
              <a:buNone/>
            </a:pPr>
            <a:r>
              <a:rPr lang="es-ES" dirty="0"/>
              <a:t>7. Cuero, calzado y sus manufacturas</a:t>
            </a:r>
          </a:p>
          <a:p>
            <a:pPr marL="0" indent="0">
              <a:buNone/>
            </a:pPr>
            <a:r>
              <a:rPr lang="es-ES" dirty="0"/>
              <a:t>8. Confecciones</a:t>
            </a:r>
          </a:p>
          <a:p>
            <a:pPr marL="0" indent="0">
              <a:buNone/>
            </a:pPr>
            <a:r>
              <a:rPr lang="es-ES" dirty="0"/>
              <a:t>9. Turismo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8661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Visión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 smtClean="0"/>
              <a:t>“</a:t>
            </a:r>
            <a:r>
              <a:rPr lang="es-ES" dirty="0"/>
              <a:t>Norte de Santander en el año 2021 es el primer departamento fronterizo reconocido a nivel nacional e internacional como el principal centro de negocios y logística de la región andina; por su desarrollo industrial; competitivo en carbones y cerámica, productos forestales, madera y muebles, confecciones y calzado, agroindustria y servicios a la producción, el bienestar y el entretenimiento. Con un modelo de desarrollo económico endógeno, autosuficiente y </a:t>
            </a:r>
            <a:r>
              <a:rPr lang="es-ES" dirty="0" err="1"/>
              <a:t>autosostenible</a:t>
            </a:r>
            <a:r>
              <a:rPr lang="es-ES" dirty="0"/>
              <a:t>, cuyos principios rectores son el emprendimiento y la </a:t>
            </a:r>
            <a:r>
              <a:rPr lang="es-ES" dirty="0" err="1"/>
              <a:t>asociatividad</a:t>
            </a:r>
            <a:r>
              <a:rPr lang="es-E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73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Compuesto por: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CO" dirty="0" smtClean="0"/>
              <a:t>Objetivos estratégicos</a:t>
            </a:r>
          </a:p>
          <a:p>
            <a:r>
              <a:rPr lang="es-CO" dirty="0" smtClean="0"/>
              <a:t>Estrategias</a:t>
            </a:r>
          </a:p>
          <a:p>
            <a:r>
              <a:rPr lang="es-CO" dirty="0" smtClean="0"/>
              <a:t>Iniciativas </a:t>
            </a:r>
          </a:p>
          <a:p>
            <a:r>
              <a:rPr lang="es-CO" dirty="0" smtClean="0"/>
              <a:t>Metas </a:t>
            </a:r>
          </a:p>
          <a:p>
            <a:r>
              <a:rPr lang="es-CO" dirty="0" smtClean="0"/>
              <a:t>Entregables </a:t>
            </a:r>
          </a:p>
          <a:p>
            <a:r>
              <a:rPr lang="es-CO" dirty="0" smtClean="0"/>
              <a:t>Responsables</a:t>
            </a:r>
          </a:p>
          <a:p>
            <a:pPr marL="0" indent="0">
              <a:buNone/>
            </a:pPr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www.datacucuta.com/PDF/publicaciones-externas/PLANDEINNOVACIONNDS/NORTE_DE_SANTANDER_MATIRZ_PRC.pdf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7081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O" dirty="0" smtClean="0"/>
              <a:t>Ejemplo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2631" y="2884294"/>
            <a:ext cx="10226737" cy="193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8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Objetivos Estratégicos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/>
              <a:t>1</a:t>
            </a:r>
            <a:r>
              <a:rPr lang="es-ES" dirty="0" smtClean="0"/>
              <a:t>. CON </a:t>
            </a:r>
            <a:r>
              <a:rPr lang="es-ES" dirty="0"/>
              <a:t>EMPRESAS INDUSTRIALES LÍDERES Y </a:t>
            </a:r>
            <a:r>
              <a:rPr lang="es-ES" dirty="0" smtClean="0"/>
              <a:t>EXPORTADORAS</a:t>
            </a:r>
          </a:p>
          <a:p>
            <a:pPr marL="0" indent="0">
              <a:buNone/>
            </a:pPr>
            <a:r>
              <a:rPr lang="es-ES" dirty="0"/>
              <a:t>2</a:t>
            </a:r>
            <a:r>
              <a:rPr lang="es-ES" dirty="0" smtClean="0"/>
              <a:t>. EL </a:t>
            </a:r>
            <a:r>
              <a:rPr lang="es-ES" dirty="0"/>
              <a:t>DEPARTAMENTO APRVECHA SU POTENCIAL MINERO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3</a:t>
            </a:r>
            <a:r>
              <a:rPr lang="es-ES" dirty="0" smtClean="0"/>
              <a:t>. UN </a:t>
            </a:r>
            <a:r>
              <a:rPr lang="es-ES" dirty="0"/>
              <a:t>TERRITORIO CON DESARROLLO COMERCIAL Y DE SERVICIOS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4</a:t>
            </a:r>
            <a:r>
              <a:rPr lang="es-ES" dirty="0" smtClean="0"/>
              <a:t>. ACTIVIDAD </a:t>
            </a:r>
            <a:r>
              <a:rPr lang="es-ES" dirty="0"/>
              <a:t>AGRICOLA Y FORESTAL CON VALOR AGREGADO </a:t>
            </a:r>
            <a:endParaRPr lang="es-ES" dirty="0" smtClean="0"/>
          </a:p>
          <a:p>
            <a:pPr marL="0" indent="0">
              <a:buNone/>
            </a:pPr>
            <a:r>
              <a:rPr lang="es-ES" dirty="0"/>
              <a:t>5 </a:t>
            </a:r>
            <a:r>
              <a:rPr lang="es-ES" dirty="0" smtClean="0"/>
              <a:t> LA </a:t>
            </a:r>
            <a:r>
              <a:rPr lang="es-ES" dirty="0"/>
              <a:t>CIENCIA Y LA TECNOLOGIA AL SERVICIO DEL </a:t>
            </a:r>
            <a:r>
              <a:rPr lang="es-ES" dirty="0" smtClean="0"/>
              <a:t>DESARROLLO</a:t>
            </a:r>
          </a:p>
          <a:p>
            <a:pPr marL="0" indent="0">
              <a:buNone/>
            </a:pPr>
            <a:r>
              <a:rPr lang="es-ES" dirty="0" smtClean="0"/>
              <a:t>6  </a:t>
            </a:r>
            <a:r>
              <a:rPr lang="es-ES" dirty="0"/>
              <a:t>INFRAESTRUCTURA Y SERVICIOS PUBLICOS ACORDE A NUESTRAS </a:t>
            </a:r>
            <a:r>
              <a:rPr lang="es-ES" dirty="0" smtClean="0"/>
              <a:t>NECESIDADES</a:t>
            </a:r>
          </a:p>
          <a:p>
            <a:pPr marL="0" indent="0">
              <a:buNone/>
            </a:pPr>
            <a:r>
              <a:rPr lang="es-ES" dirty="0" smtClean="0"/>
              <a:t>7  </a:t>
            </a:r>
            <a:r>
              <a:rPr lang="es-ES" dirty="0"/>
              <a:t>EDUCACION Y COMPETENCIAS </a:t>
            </a:r>
            <a:r>
              <a:rPr lang="es-ES" dirty="0" smtClean="0"/>
              <a:t>LABORALES</a:t>
            </a:r>
          </a:p>
          <a:p>
            <a:pPr marL="0" indent="0">
              <a:buNone/>
            </a:pPr>
            <a:r>
              <a:rPr lang="es-ES" dirty="0" smtClean="0"/>
              <a:t>8 SISTEMA </a:t>
            </a:r>
            <a:r>
              <a:rPr lang="es-ES" dirty="0"/>
              <a:t>DE INFORMACION UNICO COMO BASE DE DESARROLLO REGIONAL </a:t>
            </a:r>
          </a:p>
        </p:txBody>
      </p:sp>
    </p:spTree>
    <p:extLst>
      <p:ext uri="{BB962C8B-B14F-4D97-AF65-F5344CB8AC3E}">
        <p14:creationId xmlns:p14="http://schemas.microsoft.com/office/powerpoint/2010/main" val="247592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ánico">
  <a:themeElements>
    <a:clrScheme name="Orgánic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ánico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ánic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86</TotalTime>
  <Words>224</Words>
  <Application>Microsoft Office PowerPoint</Application>
  <PresentationFormat>Panorámica</PresentationFormat>
  <Paragraphs>34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Garamond</vt:lpstr>
      <vt:lpstr>Orgánico</vt:lpstr>
      <vt:lpstr>PLAN REGIONAL DE COMPETITIVIDAD DE NORTE DE SANTANDER </vt:lpstr>
      <vt:lpstr>Presentación de PowerPoint</vt:lpstr>
      <vt:lpstr>Presentación de PowerPoint</vt:lpstr>
      <vt:lpstr>Visión</vt:lpstr>
      <vt:lpstr>Compuesto por:</vt:lpstr>
      <vt:lpstr>Ejemplo</vt:lpstr>
      <vt:lpstr>Objetivos Estratégicos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REGIONAL DE COMPETITIVIDAD DE NORTE DE SANTANDER </dc:title>
  <dc:creator>L o r e   M o r a</dc:creator>
  <cp:lastModifiedBy>L o r e   M o r a</cp:lastModifiedBy>
  <cp:revision>8</cp:revision>
  <dcterms:created xsi:type="dcterms:W3CDTF">2016-09-26T20:26:35Z</dcterms:created>
  <dcterms:modified xsi:type="dcterms:W3CDTF">2016-10-01T17:29:58Z</dcterms:modified>
</cp:coreProperties>
</file>