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58" r:id="rId5"/>
    <p:sldId id="270" r:id="rId6"/>
    <p:sldId id="274" r:id="rId7"/>
    <p:sldId id="263" r:id="rId8"/>
    <p:sldId id="266" r:id="rId9"/>
    <p:sldId id="265" r:id="rId10"/>
    <p:sldId id="268" r:id="rId11"/>
    <p:sldId id="277" r:id="rId12"/>
    <p:sldId id="278" r:id="rId13"/>
    <p:sldId id="276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8.xml"/><Relationship Id="rId1" Type="http://schemas.openxmlformats.org/officeDocument/2006/relationships/image" Target="../media/image11.png"/><Relationship Id="rId6" Type="http://schemas.openxmlformats.org/officeDocument/2006/relationships/slide" Target="../slides/slide10.xml"/><Relationship Id="rId5" Type="http://schemas.openxmlformats.org/officeDocument/2006/relationships/image" Target="../media/image13.png"/><Relationship Id="rId4" Type="http://schemas.openxmlformats.org/officeDocument/2006/relationships/slide" Target="../slides/slide9.xm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282E9-45E9-4B88-95B0-793C434C792F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67F321E-C2B5-4619-AC5A-6D630EC1FD4C}">
      <dgm:prSet phldrT="[Texto]"/>
      <dgm:spPr/>
      <dgm:t>
        <a:bodyPr/>
        <a:lstStyle/>
        <a:p>
          <a:r>
            <a:rPr lang="es-MX" dirty="0" smtClean="0"/>
            <a:t>Razones para Exportar</a:t>
          </a:r>
          <a:endParaRPr lang="es-MX" dirty="0"/>
        </a:p>
      </dgm:t>
    </dgm:pt>
    <dgm:pt modelId="{6FB1474A-8D67-4B41-A33E-114E69862A2E}" type="parTrans" cxnId="{9FF0B6F8-522F-48C1-BAC2-D5028F4E210F}">
      <dgm:prSet/>
      <dgm:spPr/>
      <dgm:t>
        <a:bodyPr/>
        <a:lstStyle/>
        <a:p>
          <a:endParaRPr lang="es-MX"/>
        </a:p>
      </dgm:t>
    </dgm:pt>
    <dgm:pt modelId="{8414FE58-CFE0-45B3-AAFE-470B71F5EC52}" type="sibTrans" cxnId="{9FF0B6F8-522F-48C1-BAC2-D5028F4E210F}">
      <dgm:prSet/>
      <dgm:spPr/>
      <dgm:t>
        <a:bodyPr/>
        <a:lstStyle/>
        <a:p>
          <a:endParaRPr lang="es-MX"/>
        </a:p>
      </dgm:t>
    </dgm:pt>
    <dgm:pt modelId="{23DD582E-0F9A-4C26-B5AB-CC13C1D9C892}">
      <dgm:prSet phldrT="[Texto]"/>
      <dgm:spPr/>
      <dgm:t>
        <a:bodyPr/>
        <a:lstStyle/>
        <a:p>
          <a:r>
            <a:rPr lang="es-MX" dirty="0" smtClean="0"/>
            <a:t>- Expandir Mercados</a:t>
          </a:r>
        </a:p>
        <a:p>
          <a:r>
            <a:rPr lang="es-MX" dirty="0" smtClean="0"/>
            <a:t>- Diversificar Productos</a:t>
          </a:r>
        </a:p>
      </dgm:t>
    </dgm:pt>
    <dgm:pt modelId="{FFE4E2C3-C360-46D7-95CE-7A6F1D813652}" type="parTrans" cxnId="{78E53184-23D0-49BB-B5A9-BF0675ED60BC}">
      <dgm:prSet/>
      <dgm:spPr/>
      <dgm:t>
        <a:bodyPr/>
        <a:lstStyle/>
        <a:p>
          <a:endParaRPr lang="es-MX"/>
        </a:p>
      </dgm:t>
    </dgm:pt>
    <dgm:pt modelId="{05515975-F44D-4620-9602-2F321FEDD02D}" type="sibTrans" cxnId="{78E53184-23D0-49BB-B5A9-BF0675ED60BC}">
      <dgm:prSet/>
      <dgm:spPr/>
      <dgm:t>
        <a:bodyPr/>
        <a:lstStyle/>
        <a:p>
          <a:endParaRPr lang="es-MX"/>
        </a:p>
      </dgm:t>
    </dgm:pt>
    <dgm:pt modelId="{C2AA76F1-35E1-480B-B2DD-D34FAA16720B}">
      <dgm:prSet phldrT="[Texto]"/>
      <dgm:spPr/>
      <dgm:t>
        <a:bodyPr/>
        <a:lstStyle/>
        <a:p>
          <a:r>
            <a:rPr lang="es-MX" dirty="0" smtClean="0"/>
            <a:t>- Posicionar el Producto y la Marca en el exterior</a:t>
          </a:r>
        </a:p>
        <a:p>
          <a:r>
            <a:rPr lang="es-MX" dirty="0" smtClean="0"/>
            <a:t>-Satisfacer el mercado externo</a:t>
          </a:r>
          <a:endParaRPr lang="es-MX" dirty="0"/>
        </a:p>
      </dgm:t>
    </dgm:pt>
    <dgm:pt modelId="{8E44C044-EBC5-4FBC-8F65-DE4D00DB5A02}" type="parTrans" cxnId="{74DBD2A0-F5CE-4FF9-A593-62E3E4900F0E}">
      <dgm:prSet/>
      <dgm:spPr/>
      <dgm:t>
        <a:bodyPr/>
        <a:lstStyle/>
        <a:p>
          <a:endParaRPr lang="es-MX"/>
        </a:p>
      </dgm:t>
    </dgm:pt>
    <dgm:pt modelId="{6AEDC27A-E3DA-41B3-B9E0-176424B45828}" type="sibTrans" cxnId="{74DBD2A0-F5CE-4FF9-A593-62E3E4900F0E}">
      <dgm:prSet/>
      <dgm:spPr/>
      <dgm:t>
        <a:bodyPr/>
        <a:lstStyle/>
        <a:p>
          <a:endParaRPr lang="es-MX"/>
        </a:p>
      </dgm:t>
    </dgm:pt>
    <dgm:pt modelId="{5B31C2A7-F5C8-44CC-8513-B6539B8E958E}">
      <dgm:prSet phldrT="[Texto]"/>
      <dgm:spPr/>
      <dgm:t>
        <a:bodyPr/>
        <a:lstStyle/>
        <a:p>
          <a:r>
            <a:rPr lang="es-MX" dirty="0" smtClean="0"/>
            <a:t>- Aprovechar los beneficios de los acuerdos comerciales</a:t>
          </a:r>
        </a:p>
        <a:p>
          <a:r>
            <a:rPr lang="es-MX" dirty="0" smtClean="0"/>
            <a:t>- Aumentar las Ventas</a:t>
          </a:r>
          <a:endParaRPr lang="es-MX" dirty="0"/>
        </a:p>
      </dgm:t>
    </dgm:pt>
    <dgm:pt modelId="{ECB62250-80D7-4EE2-8499-A2C61806F5B9}" type="parTrans" cxnId="{34F3807E-FEFC-4954-98CD-EE17F4E66DC1}">
      <dgm:prSet/>
      <dgm:spPr/>
      <dgm:t>
        <a:bodyPr/>
        <a:lstStyle/>
        <a:p>
          <a:endParaRPr lang="es-MX"/>
        </a:p>
      </dgm:t>
    </dgm:pt>
    <dgm:pt modelId="{B63CCCE1-A737-4136-8206-4377A0B54356}" type="sibTrans" cxnId="{34F3807E-FEFC-4954-98CD-EE17F4E66DC1}">
      <dgm:prSet/>
      <dgm:spPr/>
      <dgm:t>
        <a:bodyPr/>
        <a:lstStyle/>
        <a:p>
          <a:endParaRPr lang="es-MX"/>
        </a:p>
      </dgm:t>
    </dgm:pt>
    <dgm:pt modelId="{4CB5E260-A2B8-47DF-9215-BED737169591}">
      <dgm:prSet phldrT="[Texto]"/>
      <dgm:spPr/>
      <dgm:t>
        <a:bodyPr/>
        <a:lstStyle/>
        <a:p>
          <a:r>
            <a:rPr lang="es-MX" dirty="0" smtClean="0"/>
            <a:t>- Disminuir el riesgo en un solo mercado</a:t>
          </a:r>
        </a:p>
        <a:p>
          <a:r>
            <a:rPr lang="es-MX" dirty="0" smtClean="0"/>
            <a:t>- Dificultad de ventas en el mercado interno</a:t>
          </a:r>
        </a:p>
        <a:p>
          <a:r>
            <a:rPr lang="es-MX" dirty="0" smtClean="0"/>
            <a:t>- Posibilidad de Precios más rentables</a:t>
          </a:r>
          <a:endParaRPr lang="es-MX" dirty="0"/>
        </a:p>
      </dgm:t>
    </dgm:pt>
    <dgm:pt modelId="{286D0050-5F2F-4FAF-99B2-EC95ECC8111D}" type="parTrans" cxnId="{F8B7BC96-15E1-4FB6-AF48-545683535C8D}">
      <dgm:prSet/>
      <dgm:spPr/>
      <dgm:t>
        <a:bodyPr/>
        <a:lstStyle/>
        <a:p>
          <a:endParaRPr lang="es-MX"/>
        </a:p>
      </dgm:t>
    </dgm:pt>
    <dgm:pt modelId="{39CA79C9-472F-4CAC-9063-D0BC7ECC7E03}" type="sibTrans" cxnId="{F8B7BC96-15E1-4FB6-AF48-545683535C8D}">
      <dgm:prSet/>
      <dgm:spPr/>
      <dgm:t>
        <a:bodyPr/>
        <a:lstStyle/>
        <a:p>
          <a:endParaRPr lang="es-MX"/>
        </a:p>
      </dgm:t>
    </dgm:pt>
    <dgm:pt modelId="{AA8FF757-594A-4C2B-994D-C7C38C004D90}" type="pres">
      <dgm:prSet presAssocID="{112282E9-45E9-4B88-95B0-793C434C792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2873D7-2AF6-4C2F-BDA2-B179877B2E4F}" type="pres">
      <dgm:prSet presAssocID="{112282E9-45E9-4B88-95B0-793C434C792F}" presName="matrix" presStyleCnt="0"/>
      <dgm:spPr/>
    </dgm:pt>
    <dgm:pt modelId="{A27C6A0F-F963-4AA8-AB9D-741486ABDE8F}" type="pres">
      <dgm:prSet presAssocID="{112282E9-45E9-4B88-95B0-793C434C792F}" presName="tile1" presStyleLbl="node1" presStyleIdx="0" presStyleCnt="4"/>
      <dgm:spPr/>
      <dgm:t>
        <a:bodyPr/>
        <a:lstStyle/>
        <a:p>
          <a:endParaRPr lang="es-MX"/>
        </a:p>
      </dgm:t>
    </dgm:pt>
    <dgm:pt modelId="{3BC96FA2-0DB1-4639-B704-32FFFFAF2255}" type="pres">
      <dgm:prSet presAssocID="{112282E9-45E9-4B88-95B0-793C434C79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ACB499-94EC-4ADD-8E73-4BF8030FA68A}" type="pres">
      <dgm:prSet presAssocID="{112282E9-45E9-4B88-95B0-793C434C792F}" presName="tile2" presStyleLbl="node1" presStyleIdx="1" presStyleCnt="4"/>
      <dgm:spPr/>
      <dgm:t>
        <a:bodyPr/>
        <a:lstStyle/>
        <a:p>
          <a:endParaRPr lang="es-MX"/>
        </a:p>
      </dgm:t>
    </dgm:pt>
    <dgm:pt modelId="{E3625B45-C6A1-4788-A315-1D150BDB9732}" type="pres">
      <dgm:prSet presAssocID="{112282E9-45E9-4B88-95B0-793C434C79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905141-F996-41C5-BECE-06468F8E1D6E}" type="pres">
      <dgm:prSet presAssocID="{112282E9-45E9-4B88-95B0-793C434C792F}" presName="tile3" presStyleLbl="node1" presStyleIdx="2" presStyleCnt="4"/>
      <dgm:spPr/>
      <dgm:t>
        <a:bodyPr/>
        <a:lstStyle/>
        <a:p>
          <a:endParaRPr lang="es-MX"/>
        </a:p>
      </dgm:t>
    </dgm:pt>
    <dgm:pt modelId="{7911ECE7-CFE2-41C2-993E-8A84EBAD9897}" type="pres">
      <dgm:prSet presAssocID="{112282E9-45E9-4B88-95B0-793C434C79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1F1AB7-AAB6-41F3-88B4-E416F155F7E4}" type="pres">
      <dgm:prSet presAssocID="{112282E9-45E9-4B88-95B0-793C434C792F}" presName="tile4" presStyleLbl="node1" presStyleIdx="3" presStyleCnt="4"/>
      <dgm:spPr/>
      <dgm:t>
        <a:bodyPr/>
        <a:lstStyle/>
        <a:p>
          <a:endParaRPr lang="es-MX"/>
        </a:p>
      </dgm:t>
    </dgm:pt>
    <dgm:pt modelId="{A956FFAA-392A-4388-BCA6-6624F738328C}" type="pres">
      <dgm:prSet presAssocID="{112282E9-45E9-4B88-95B0-793C434C79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084405-87FE-4518-A49D-F002C0790F46}" type="pres">
      <dgm:prSet presAssocID="{112282E9-45E9-4B88-95B0-793C434C792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9FF0B6F8-522F-48C1-BAC2-D5028F4E210F}" srcId="{112282E9-45E9-4B88-95B0-793C434C792F}" destId="{367F321E-C2B5-4619-AC5A-6D630EC1FD4C}" srcOrd="0" destOrd="0" parTransId="{6FB1474A-8D67-4B41-A33E-114E69862A2E}" sibTransId="{8414FE58-CFE0-45B3-AAFE-470B71F5EC52}"/>
    <dgm:cxn modelId="{FB9947FC-4B08-4627-8B04-0E2AB9CEC4D2}" type="presOf" srcId="{C2AA76F1-35E1-480B-B2DD-D34FAA16720B}" destId="{E3625B45-C6A1-4788-A315-1D150BDB9732}" srcOrd="1" destOrd="0" presId="urn:microsoft.com/office/officeart/2005/8/layout/matrix1"/>
    <dgm:cxn modelId="{2216A990-7445-4D29-ABAA-6D42BB49F0A3}" type="presOf" srcId="{4CB5E260-A2B8-47DF-9215-BED737169591}" destId="{431F1AB7-AAB6-41F3-88B4-E416F155F7E4}" srcOrd="0" destOrd="0" presId="urn:microsoft.com/office/officeart/2005/8/layout/matrix1"/>
    <dgm:cxn modelId="{A5C64E86-A307-41F2-A863-BBB4B274ECA3}" type="presOf" srcId="{23DD582E-0F9A-4C26-B5AB-CC13C1D9C892}" destId="{3BC96FA2-0DB1-4639-B704-32FFFFAF2255}" srcOrd="1" destOrd="0" presId="urn:microsoft.com/office/officeart/2005/8/layout/matrix1"/>
    <dgm:cxn modelId="{9999B27A-1B94-432F-AFE6-22A335F83D0D}" type="presOf" srcId="{5B31C2A7-F5C8-44CC-8513-B6539B8E958E}" destId="{D7905141-F996-41C5-BECE-06468F8E1D6E}" srcOrd="0" destOrd="0" presId="urn:microsoft.com/office/officeart/2005/8/layout/matrix1"/>
    <dgm:cxn modelId="{92414E5D-2320-42B0-BF9D-A88A7D233456}" type="presOf" srcId="{4CB5E260-A2B8-47DF-9215-BED737169591}" destId="{A956FFAA-392A-4388-BCA6-6624F738328C}" srcOrd="1" destOrd="0" presId="urn:microsoft.com/office/officeart/2005/8/layout/matrix1"/>
    <dgm:cxn modelId="{31FB36CB-9188-4A55-AEDA-662FBDC38626}" type="presOf" srcId="{112282E9-45E9-4B88-95B0-793C434C792F}" destId="{AA8FF757-594A-4C2B-994D-C7C38C004D90}" srcOrd="0" destOrd="0" presId="urn:microsoft.com/office/officeart/2005/8/layout/matrix1"/>
    <dgm:cxn modelId="{62E72E3B-A676-4366-AA2D-781533D1AD83}" type="presOf" srcId="{C2AA76F1-35E1-480B-B2DD-D34FAA16720B}" destId="{E6ACB499-94EC-4ADD-8E73-4BF8030FA68A}" srcOrd="0" destOrd="0" presId="urn:microsoft.com/office/officeart/2005/8/layout/matrix1"/>
    <dgm:cxn modelId="{F8B7BC96-15E1-4FB6-AF48-545683535C8D}" srcId="{367F321E-C2B5-4619-AC5A-6D630EC1FD4C}" destId="{4CB5E260-A2B8-47DF-9215-BED737169591}" srcOrd="3" destOrd="0" parTransId="{286D0050-5F2F-4FAF-99B2-EC95ECC8111D}" sibTransId="{39CA79C9-472F-4CAC-9063-D0BC7ECC7E03}"/>
    <dgm:cxn modelId="{74DBD2A0-F5CE-4FF9-A593-62E3E4900F0E}" srcId="{367F321E-C2B5-4619-AC5A-6D630EC1FD4C}" destId="{C2AA76F1-35E1-480B-B2DD-D34FAA16720B}" srcOrd="1" destOrd="0" parTransId="{8E44C044-EBC5-4FBC-8F65-DE4D00DB5A02}" sibTransId="{6AEDC27A-E3DA-41B3-B9E0-176424B45828}"/>
    <dgm:cxn modelId="{B1798193-CD42-497D-8620-C454481A992F}" type="presOf" srcId="{367F321E-C2B5-4619-AC5A-6D630EC1FD4C}" destId="{AE084405-87FE-4518-A49D-F002C0790F46}" srcOrd="0" destOrd="0" presId="urn:microsoft.com/office/officeart/2005/8/layout/matrix1"/>
    <dgm:cxn modelId="{78E53184-23D0-49BB-B5A9-BF0675ED60BC}" srcId="{367F321E-C2B5-4619-AC5A-6D630EC1FD4C}" destId="{23DD582E-0F9A-4C26-B5AB-CC13C1D9C892}" srcOrd="0" destOrd="0" parTransId="{FFE4E2C3-C360-46D7-95CE-7A6F1D813652}" sibTransId="{05515975-F44D-4620-9602-2F321FEDD02D}"/>
    <dgm:cxn modelId="{7FE3A7DA-3CFB-471C-93C6-07A0083A8A4A}" type="presOf" srcId="{5B31C2A7-F5C8-44CC-8513-B6539B8E958E}" destId="{7911ECE7-CFE2-41C2-993E-8A84EBAD9897}" srcOrd="1" destOrd="0" presId="urn:microsoft.com/office/officeart/2005/8/layout/matrix1"/>
    <dgm:cxn modelId="{FDB1FF8C-19EE-45D1-AB36-09BCD61493BE}" type="presOf" srcId="{23DD582E-0F9A-4C26-B5AB-CC13C1D9C892}" destId="{A27C6A0F-F963-4AA8-AB9D-741486ABDE8F}" srcOrd="0" destOrd="0" presId="urn:microsoft.com/office/officeart/2005/8/layout/matrix1"/>
    <dgm:cxn modelId="{34F3807E-FEFC-4954-98CD-EE17F4E66DC1}" srcId="{367F321E-C2B5-4619-AC5A-6D630EC1FD4C}" destId="{5B31C2A7-F5C8-44CC-8513-B6539B8E958E}" srcOrd="2" destOrd="0" parTransId="{ECB62250-80D7-4EE2-8499-A2C61806F5B9}" sibTransId="{B63CCCE1-A737-4136-8206-4377A0B54356}"/>
    <dgm:cxn modelId="{C4970EE3-9A0A-4137-BC8D-E9B6BD5DE4CD}" type="presParOf" srcId="{AA8FF757-594A-4C2B-994D-C7C38C004D90}" destId="{272873D7-2AF6-4C2F-BDA2-B179877B2E4F}" srcOrd="0" destOrd="0" presId="urn:microsoft.com/office/officeart/2005/8/layout/matrix1"/>
    <dgm:cxn modelId="{483CD694-BEAA-41A5-B998-7E26AA434861}" type="presParOf" srcId="{272873D7-2AF6-4C2F-BDA2-B179877B2E4F}" destId="{A27C6A0F-F963-4AA8-AB9D-741486ABDE8F}" srcOrd="0" destOrd="0" presId="urn:microsoft.com/office/officeart/2005/8/layout/matrix1"/>
    <dgm:cxn modelId="{49F2B1D3-7BBD-453E-BF79-730B93751B6A}" type="presParOf" srcId="{272873D7-2AF6-4C2F-BDA2-B179877B2E4F}" destId="{3BC96FA2-0DB1-4639-B704-32FFFFAF2255}" srcOrd="1" destOrd="0" presId="urn:microsoft.com/office/officeart/2005/8/layout/matrix1"/>
    <dgm:cxn modelId="{D1DCB30F-9BA7-426A-9D97-1F1611E5EA8B}" type="presParOf" srcId="{272873D7-2AF6-4C2F-BDA2-B179877B2E4F}" destId="{E6ACB499-94EC-4ADD-8E73-4BF8030FA68A}" srcOrd="2" destOrd="0" presId="urn:microsoft.com/office/officeart/2005/8/layout/matrix1"/>
    <dgm:cxn modelId="{BA0DF8BD-9F15-4983-B8FE-BDF0DC42C226}" type="presParOf" srcId="{272873D7-2AF6-4C2F-BDA2-B179877B2E4F}" destId="{E3625B45-C6A1-4788-A315-1D150BDB9732}" srcOrd="3" destOrd="0" presId="urn:microsoft.com/office/officeart/2005/8/layout/matrix1"/>
    <dgm:cxn modelId="{7F163BCC-5DC0-40DD-B165-0120B38B116A}" type="presParOf" srcId="{272873D7-2AF6-4C2F-BDA2-B179877B2E4F}" destId="{D7905141-F996-41C5-BECE-06468F8E1D6E}" srcOrd="4" destOrd="0" presId="urn:microsoft.com/office/officeart/2005/8/layout/matrix1"/>
    <dgm:cxn modelId="{B6FE519C-85AE-4ACD-98AA-17D9B3985CD3}" type="presParOf" srcId="{272873D7-2AF6-4C2F-BDA2-B179877B2E4F}" destId="{7911ECE7-CFE2-41C2-993E-8A84EBAD9897}" srcOrd="5" destOrd="0" presId="urn:microsoft.com/office/officeart/2005/8/layout/matrix1"/>
    <dgm:cxn modelId="{C2011623-7B76-41D0-8035-B19B98698B7C}" type="presParOf" srcId="{272873D7-2AF6-4C2F-BDA2-B179877B2E4F}" destId="{431F1AB7-AAB6-41F3-88B4-E416F155F7E4}" srcOrd="6" destOrd="0" presId="urn:microsoft.com/office/officeart/2005/8/layout/matrix1"/>
    <dgm:cxn modelId="{29D1C3B7-025B-476A-8A5B-4424F6C621A8}" type="presParOf" srcId="{272873D7-2AF6-4C2F-BDA2-B179877B2E4F}" destId="{A956FFAA-392A-4388-BCA6-6624F738328C}" srcOrd="7" destOrd="0" presId="urn:microsoft.com/office/officeart/2005/8/layout/matrix1"/>
    <dgm:cxn modelId="{502E6210-7333-4E95-ABE1-2686290FB649}" type="presParOf" srcId="{AA8FF757-594A-4C2B-994D-C7C38C004D90}" destId="{AE084405-87FE-4518-A49D-F002C0790F4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17D4F-D98D-496E-8C9D-056BBEF3A56F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64B30E56-4476-42B1-919C-DC840EAEB6D8}">
      <dgm:prSet phldrT="[Texto]"/>
      <dgm:spPr/>
      <dgm:t>
        <a:bodyPr/>
        <a:lstStyle/>
        <a:p>
          <a:r>
            <a:rPr lang="es-MX" dirty="0" smtClean="0"/>
            <a:t>Preselección de Países </a:t>
          </a:r>
          <a:endParaRPr lang="es-MX" dirty="0"/>
        </a:p>
      </dgm:t>
    </dgm:pt>
    <dgm:pt modelId="{BF121554-F1B1-4227-87D2-3DDD920328B7}" type="parTrans" cxnId="{64149CD0-7ED2-4D33-96EE-C73EF42EB0F1}">
      <dgm:prSet/>
      <dgm:spPr/>
      <dgm:t>
        <a:bodyPr/>
        <a:lstStyle/>
        <a:p>
          <a:endParaRPr lang="es-MX"/>
        </a:p>
      </dgm:t>
    </dgm:pt>
    <dgm:pt modelId="{D679C5FE-FE6B-4206-95F0-6ACC8F6652AF}" type="sibTrans" cxnId="{64149CD0-7ED2-4D33-96EE-C73EF42EB0F1}">
      <dgm:prSet/>
      <dgm:spPr/>
      <dgm:t>
        <a:bodyPr/>
        <a:lstStyle/>
        <a:p>
          <a:endParaRPr lang="es-MX"/>
        </a:p>
      </dgm:t>
    </dgm:pt>
    <dgm:pt modelId="{67E025C2-FBCB-4AE1-B1B9-5BFCCD755F1E}">
      <dgm:prSet phldrT="[Texto]"/>
      <dgm:spPr/>
      <dgm:t>
        <a:bodyPr/>
        <a:lstStyle/>
        <a:p>
          <a:r>
            <a:rPr lang="es-MX" dirty="0" smtClean="0"/>
            <a:t>Selección del Mercado</a:t>
          </a:r>
          <a:endParaRPr lang="es-MX" dirty="0"/>
        </a:p>
      </dgm:t>
    </dgm:pt>
    <dgm:pt modelId="{CB91992F-DFF4-4641-9CA4-BFE3E5933361}" type="parTrans" cxnId="{D636B155-B826-43A8-A79C-651C62C80ADE}">
      <dgm:prSet/>
      <dgm:spPr/>
      <dgm:t>
        <a:bodyPr/>
        <a:lstStyle/>
        <a:p>
          <a:endParaRPr lang="es-MX"/>
        </a:p>
      </dgm:t>
    </dgm:pt>
    <dgm:pt modelId="{211DB328-AB6C-44CC-9F07-128F8878185F}" type="sibTrans" cxnId="{D636B155-B826-43A8-A79C-651C62C80ADE}">
      <dgm:prSet/>
      <dgm:spPr/>
      <dgm:t>
        <a:bodyPr/>
        <a:lstStyle/>
        <a:p>
          <a:endParaRPr lang="es-MX"/>
        </a:p>
      </dgm:t>
    </dgm:pt>
    <dgm:pt modelId="{A4D4D497-DB0F-489A-A9D8-AFEC4AC42159}">
      <dgm:prSet phldrT="[Texto]"/>
      <dgm:spPr/>
      <dgm:t>
        <a:bodyPr/>
        <a:lstStyle/>
        <a:p>
          <a:r>
            <a:rPr lang="es-MX" dirty="0" smtClean="0"/>
            <a:t>Información del Mercado.</a:t>
          </a:r>
          <a:endParaRPr lang="es-MX" dirty="0"/>
        </a:p>
      </dgm:t>
    </dgm:pt>
    <dgm:pt modelId="{44B3AF6B-3657-4FA0-B40F-14EAF746EC1D}" type="parTrans" cxnId="{C5DA5E03-1DF9-4405-BECC-79E36A106DDB}">
      <dgm:prSet/>
      <dgm:spPr/>
      <dgm:t>
        <a:bodyPr/>
        <a:lstStyle/>
        <a:p>
          <a:endParaRPr lang="es-MX"/>
        </a:p>
      </dgm:t>
    </dgm:pt>
    <dgm:pt modelId="{8FC77043-8AEF-4BAB-9064-43B6A3FAF8BC}" type="sibTrans" cxnId="{C5DA5E03-1DF9-4405-BECC-79E36A106DDB}">
      <dgm:prSet/>
      <dgm:spPr/>
      <dgm:t>
        <a:bodyPr/>
        <a:lstStyle/>
        <a:p>
          <a:endParaRPr lang="es-MX"/>
        </a:p>
      </dgm:t>
    </dgm:pt>
    <dgm:pt modelId="{A692AC12-AA1A-4A69-9155-C396DAEB7B7F}" type="pres">
      <dgm:prSet presAssocID="{7FA17D4F-D98D-496E-8C9D-056BBEF3A56F}" presName="Name0" presStyleCnt="0">
        <dgm:presLayoutVars>
          <dgm:dir/>
          <dgm:resizeHandles val="exact"/>
        </dgm:presLayoutVars>
      </dgm:prSet>
      <dgm:spPr/>
    </dgm:pt>
    <dgm:pt modelId="{8FEB3A17-3765-4EC6-9F70-E25688720AC4}" type="pres">
      <dgm:prSet presAssocID="{7FA17D4F-D98D-496E-8C9D-056BBEF3A56F}" presName="fgShape" presStyleLbl="fgShp" presStyleIdx="0" presStyleCnt="1" custLinFactY="35832" custLinFactNeighborX="0" custLinFactNeighborY="100000"/>
      <dgm:spPr/>
    </dgm:pt>
    <dgm:pt modelId="{C725C1DC-AAEC-479B-ACD6-E338FEAAE06E}" type="pres">
      <dgm:prSet presAssocID="{7FA17D4F-D98D-496E-8C9D-056BBEF3A56F}" presName="linComp" presStyleCnt="0"/>
      <dgm:spPr/>
    </dgm:pt>
    <dgm:pt modelId="{0C3222E3-B23C-41FE-958E-CC8932B48193}" type="pres">
      <dgm:prSet presAssocID="{64B30E56-4476-42B1-919C-DC840EAEB6D8}" presName="compNode" presStyleCnt="0"/>
      <dgm:spPr/>
    </dgm:pt>
    <dgm:pt modelId="{4DDEBEDF-FC9B-4C40-9427-3CC7EC35B90D}" type="pres">
      <dgm:prSet presAssocID="{64B30E56-4476-42B1-919C-DC840EAEB6D8}" presName="bkgdShape" presStyleLbl="node1" presStyleIdx="0" presStyleCnt="3"/>
      <dgm:spPr/>
      <dgm:t>
        <a:bodyPr/>
        <a:lstStyle/>
        <a:p>
          <a:endParaRPr lang="es-MX"/>
        </a:p>
      </dgm:t>
    </dgm:pt>
    <dgm:pt modelId="{4A2DB1A0-7B2B-4EED-AE80-3E56EF7ED166}" type="pres">
      <dgm:prSet presAssocID="{64B30E56-4476-42B1-919C-DC840EAEB6D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6EC0EF-5A9D-4664-9DAD-8DC46E30E999}" type="pres">
      <dgm:prSet presAssocID="{64B30E56-4476-42B1-919C-DC840EAEB6D8}" presName="invisiNode" presStyleLbl="node1" presStyleIdx="0" presStyleCnt="3"/>
      <dgm:spPr/>
    </dgm:pt>
    <dgm:pt modelId="{0EE4568C-4F09-473D-B7C0-F5A7EFC8DD29}" type="pres">
      <dgm:prSet presAssocID="{64B30E56-4476-42B1-919C-DC840EAEB6D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95A754F-F58D-4F4A-9FAA-6B922A674095}" type="pres">
      <dgm:prSet presAssocID="{D679C5FE-FE6B-4206-95F0-6ACC8F6652A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5996478-7049-4647-9B1F-AA28416C9085}" type="pres">
      <dgm:prSet presAssocID="{67E025C2-FBCB-4AE1-B1B9-5BFCCD755F1E}" presName="compNode" presStyleCnt="0"/>
      <dgm:spPr/>
    </dgm:pt>
    <dgm:pt modelId="{4862C9CD-E4B7-40A4-86FE-696142A1BAA4}" type="pres">
      <dgm:prSet presAssocID="{67E025C2-FBCB-4AE1-B1B9-5BFCCD755F1E}" presName="bkgdShape" presStyleLbl="node1" presStyleIdx="1" presStyleCnt="3"/>
      <dgm:spPr/>
      <dgm:t>
        <a:bodyPr/>
        <a:lstStyle/>
        <a:p>
          <a:endParaRPr lang="es-MX"/>
        </a:p>
      </dgm:t>
    </dgm:pt>
    <dgm:pt modelId="{851187D0-6E6D-4C86-BFEA-EAB20CB1DEA3}" type="pres">
      <dgm:prSet presAssocID="{67E025C2-FBCB-4AE1-B1B9-5BFCCD755F1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99A8FF-01C5-428B-8599-36F78817B7F9}" type="pres">
      <dgm:prSet presAssocID="{67E025C2-FBCB-4AE1-B1B9-5BFCCD755F1E}" presName="invisiNode" presStyleLbl="node1" presStyleIdx="1" presStyleCnt="3"/>
      <dgm:spPr/>
    </dgm:pt>
    <dgm:pt modelId="{6C434CF5-1598-448D-91F5-881584A8B82E}" type="pres">
      <dgm:prSet presAssocID="{67E025C2-FBCB-4AE1-B1B9-5BFCCD755F1E}" presName="imagNode" presStyleLbl="fgImgPlace1" presStyleIdx="1" presStyleCnt="3" custLinFactNeighborX="2222" custLinFactNeighborY="29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A81910E-4931-4EA7-8243-0E4F9F8C013D}" type="pres">
      <dgm:prSet presAssocID="{211DB328-AB6C-44CC-9F07-128F8878185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CC4332C-D0D7-4519-AC5A-A665FF2EA810}" type="pres">
      <dgm:prSet presAssocID="{A4D4D497-DB0F-489A-A9D8-AFEC4AC42159}" presName="compNode" presStyleCnt="0"/>
      <dgm:spPr/>
    </dgm:pt>
    <dgm:pt modelId="{AC2A7BD1-A13E-46EE-B793-CA266B56E4DC}" type="pres">
      <dgm:prSet presAssocID="{A4D4D497-DB0F-489A-A9D8-AFEC4AC42159}" presName="bkgdShape" presStyleLbl="node1" presStyleIdx="2" presStyleCnt="3"/>
      <dgm:spPr/>
      <dgm:t>
        <a:bodyPr/>
        <a:lstStyle/>
        <a:p>
          <a:endParaRPr lang="es-MX"/>
        </a:p>
      </dgm:t>
    </dgm:pt>
    <dgm:pt modelId="{9ABCEF9B-70F8-401D-8A97-EA325E8C5308}" type="pres">
      <dgm:prSet presAssocID="{A4D4D497-DB0F-489A-A9D8-AFEC4AC4215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C26747-C78F-49F1-BF71-B5169368C863}" type="pres">
      <dgm:prSet presAssocID="{A4D4D497-DB0F-489A-A9D8-AFEC4AC42159}" presName="invisiNode" presStyleLbl="node1" presStyleIdx="2" presStyleCnt="3"/>
      <dgm:spPr/>
    </dgm:pt>
    <dgm:pt modelId="{F7588146-E302-4F46-9120-BADBE8DEF3C0}" type="pres">
      <dgm:prSet presAssocID="{A4D4D497-DB0F-489A-A9D8-AFEC4AC42159}" presName="imagNode" presStyleLbl="fgImgPlace1" presStyleIdx="2" presStyleCnt="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</dgm:ptLst>
  <dgm:cxnLst>
    <dgm:cxn modelId="{290055A4-7169-4B1C-885F-EE98E19C5D07}" type="presOf" srcId="{64B30E56-4476-42B1-919C-DC840EAEB6D8}" destId="{4DDEBEDF-FC9B-4C40-9427-3CC7EC35B90D}" srcOrd="0" destOrd="0" presId="urn:microsoft.com/office/officeart/2005/8/layout/hList7"/>
    <dgm:cxn modelId="{B019F962-9840-424D-A5AD-136451328781}" type="presOf" srcId="{64B30E56-4476-42B1-919C-DC840EAEB6D8}" destId="{4A2DB1A0-7B2B-4EED-AE80-3E56EF7ED166}" srcOrd="1" destOrd="0" presId="urn:microsoft.com/office/officeart/2005/8/layout/hList7"/>
    <dgm:cxn modelId="{C5DA5E03-1DF9-4405-BECC-79E36A106DDB}" srcId="{7FA17D4F-D98D-496E-8C9D-056BBEF3A56F}" destId="{A4D4D497-DB0F-489A-A9D8-AFEC4AC42159}" srcOrd="2" destOrd="0" parTransId="{44B3AF6B-3657-4FA0-B40F-14EAF746EC1D}" sibTransId="{8FC77043-8AEF-4BAB-9064-43B6A3FAF8BC}"/>
    <dgm:cxn modelId="{54F22283-D96F-4B6E-BBB9-191650020938}" type="presOf" srcId="{211DB328-AB6C-44CC-9F07-128F8878185F}" destId="{1A81910E-4931-4EA7-8243-0E4F9F8C013D}" srcOrd="0" destOrd="0" presId="urn:microsoft.com/office/officeart/2005/8/layout/hList7"/>
    <dgm:cxn modelId="{981DCFC5-AF8C-4800-971B-AB053196D66A}" type="presOf" srcId="{A4D4D497-DB0F-489A-A9D8-AFEC4AC42159}" destId="{AC2A7BD1-A13E-46EE-B793-CA266B56E4DC}" srcOrd="0" destOrd="0" presId="urn:microsoft.com/office/officeart/2005/8/layout/hList7"/>
    <dgm:cxn modelId="{ACFA56E3-E990-41CC-A4EC-0F86010F0484}" type="presOf" srcId="{D679C5FE-FE6B-4206-95F0-6ACC8F6652AF}" destId="{095A754F-F58D-4F4A-9FAA-6B922A674095}" srcOrd="0" destOrd="0" presId="urn:microsoft.com/office/officeart/2005/8/layout/hList7"/>
    <dgm:cxn modelId="{62619FB2-0446-4AE0-A940-655398BCB35E}" type="presOf" srcId="{67E025C2-FBCB-4AE1-B1B9-5BFCCD755F1E}" destId="{851187D0-6E6D-4C86-BFEA-EAB20CB1DEA3}" srcOrd="1" destOrd="0" presId="urn:microsoft.com/office/officeart/2005/8/layout/hList7"/>
    <dgm:cxn modelId="{64149CD0-7ED2-4D33-96EE-C73EF42EB0F1}" srcId="{7FA17D4F-D98D-496E-8C9D-056BBEF3A56F}" destId="{64B30E56-4476-42B1-919C-DC840EAEB6D8}" srcOrd="0" destOrd="0" parTransId="{BF121554-F1B1-4227-87D2-3DDD920328B7}" sibTransId="{D679C5FE-FE6B-4206-95F0-6ACC8F6652AF}"/>
    <dgm:cxn modelId="{05010987-F165-49A3-A52F-150E4D61096D}" type="presOf" srcId="{67E025C2-FBCB-4AE1-B1B9-5BFCCD755F1E}" destId="{4862C9CD-E4B7-40A4-86FE-696142A1BAA4}" srcOrd="0" destOrd="0" presId="urn:microsoft.com/office/officeart/2005/8/layout/hList7"/>
    <dgm:cxn modelId="{5A9DA8D2-C3FD-4DD0-82DD-7D572132C1ED}" type="presOf" srcId="{7FA17D4F-D98D-496E-8C9D-056BBEF3A56F}" destId="{A692AC12-AA1A-4A69-9155-C396DAEB7B7F}" srcOrd="0" destOrd="0" presId="urn:microsoft.com/office/officeart/2005/8/layout/hList7"/>
    <dgm:cxn modelId="{7C292CE2-C2D5-4E3B-9C01-73195782443A}" type="presOf" srcId="{A4D4D497-DB0F-489A-A9D8-AFEC4AC42159}" destId="{9ABCEF9B-70F8-401D-8A97-EA325E8C5308}" srcOrd="1" destOrd="0" presId="urn:microsoft.com/office/officeart/2005/8/layout/hList7"/>
    <dgm:cxn modelId="{D636B155-B826-43A8-A79C-651C62C80ADE}" srcId="{7FA17D4F-D98D-496E-8C9D-056BBEF3A56F}" destId="{67E025C2-FBCB-4AE1-B1B9-5BFCCD755F1E}" srcOrd="1" destOrd="0" parTransId="{CB91992F-DFF4-4641-9CA4-BFE3E5933361}" sibTransId="{211DB328-AB6C-44CC-9F07-128F8878185F}"/>
    <dgm:cxn modelId="{BAA4144E-8FC0-4D26-A3B6-F4FB659C7D9C}" type="presParOf" srcId="{A692AC12-AA1A-4A69-9155-C396DAEB7B7F}" destId="{8FEB3A17-3765-4EC6-9F70-E25688720AC4}" srcOrd="0" destOrd="0" presId="urn:microsoft.com/office/officeart/2005/8/layout/hList7"/>
    <dgm:cxn modelId="{371B816F-EB7D-493A-B63E-1F7E68C89F76}" type="presParOf" srcId="{A692AC12-AA1A-4A69-9155-C396DAEB7B7F}" destId="{C725C1DC-AAEC-479B-ACD6-E338FEAAE06E}" srcOrd="1" destOrd="0" presId="urn:microsoft.com/office/officeart/2005/8/layout/hList7"/>
    <dgm:cxn modelId="{7371DA85-FE27-4863-A9C8-D63C3B22F393}" type="presParOf" srcId="{C725C1DC-AAEC-479B-ACD6-E338FEAAE06E}" destId="{0C3222E3-B23C-41FE-958E-CC8932B48193}" srcOrd="0" destOrd="0" presId="urn:microsoft.com/office/officeart/2005/8/layout/hList7"/>
    <dgm:cxn modelId="{95DF2CED-2794-4475-879C-01F1C1ACDB89}" type="presParOf" srcId="{0C3222E3-B23C-41FE-958E-CC8932B48193}" destId="{4DDEBEDF-FC9B-4C40-9427-3CC7EC35B90D}" srcOrd="0" destOrd="0" presId="urn:microsoft.com/office/officeart/2005/8/layout/hList7"/>
    <dgm:cxn modelId="{D746AA52-1347-4FD3-B094-887FE0A0D6F4}" type="presParOf" srcId="{0C3222E3-B23C-41FE-958E-CC8932B48193}" destId="{4A2DB1A0-7B2B-4EED-AE80-3E56EF7ED166}" srcOrd="1" destOrd="0" presId="urn:microsoft.com/office/officeart/2005/8/layout/hList7"/>
    <dgm:cxn modelId="{EAE33F35-6539-410D-8F67-3AF518FCF481}" type="presParOf" srcId="{0C3222E3-B23C-41FE-958E-CC8932B48193}" destId="{046EC0EF-5A9D-4664-9DAD-8DC46E30E999}" srcOrd="2" destOrd="0" presId="urn:microsoft.com/office/officeart/2005/8/layout/hList7"/>
    <dgm:cxn modelId="{3E09E5CB-3A2B-4B8E-8609-1FA7D2EDB485}" type="presParOf" srcId="{0C3222E3-B23C-41FE-958E-CC8932B48193}" destId="{0EE4568C-4F09-473D-B7C0-F5A7EFC8DD29}" srcOrd="3" destOrd="0" presId="urn:microsoft.com/office/officeart/2005/8/layout/hList7"/>
    <dgm:cxn modelId="{F6E7E77D-9554-43D8-BEDC-0F7549DF12DD}" type="presParOf" srcId="{C725C1DC-AAEC-479B-ACD6-E338FEAAE06E}" destId="{095A754F-F58D-4F4A-9FAA-6B922A674095}" srcOrd="1" destOrd="0" presId="urn:microsoft.com/office/officeart/2005/8/layout/hList7"/>
    <dgm:cxn modelId="{2E5BA9C0-A935-4B5B-BE6F-76C4CB558F1B}" type="presParOf" srcId="{C725C1DC-AAEC-479B-ACD6-E338FEAAE06E}" destId="{C5996478-7049-4647-9B1F-AA28416C9085}" srcOrd="2" destOrd="0" presId="urn:microsoft.com/office/officeart/2005/8/layout/hList7"/>
    <dgm:cxn modelId="{D63D6999-6E95-4E6C-B134-EA8FDEAC0253}" type="presParOf" srcId="{C5996478-7049-4647-9B1F-AA28416C9085}" destId="{4862C9CD-E4B7-40A4-86FE-696142A1BAA4}" srcOrd="0" destOrd="0" presId="urn:microsoft.com/office/officeart/2005/8/layout/hList7"/>
    <dgm:cxn modelId="{04139219-1F28-422C-9E9F-54467D92A2CC}" type="presParOf" srcId="{C5996478-7049-4647-9B1F-AA28416C9085}" destId="{851187D0-6E6D-4C86-BFEA-EAB20CB1DEA3}" srcOrd="1" destOrd="0" presId="urn:microsoft.com/office/officeart/2005/8/layout/hList7"/>
    <dgm:cxn modelId="{5D5701EA-3DF7-4195-94DC-32A77E3A480E}" type="presParOf" srcId="{C5996478-7049-4647-9B1F-AA28416C9085}" destId="{0399A8FF-01C5-428B-8599-36F78817B7F9}" srcOrd="2" destOrd="0" presId="urn:microsoft.com/office/officeart/2005/8/layout/hList7"/>
    <dgm:cxn modelId="{3BE7B6FD-6389-4981-A6FE-1A278DA2B4C1}" type="presParOf" srcId="{C5996478-7049-4647-9B1F-AA28416C9085}" destId="{6C434CF5-1598-448D-91F5-881584A8B82E}" srcOrd="3" destOrd="0" presId="urn:microsoft.com/office/officeart/2005/8/layout/hList7"/>
    <dgm:cxn modelId="{4C84B35B-B088-4983-AF69-10D7588069B3}" type="presParOf" srcId="{C725C1DC-AAEC-479B-ACD6-E338FEAAE06E}" destId="{1A81910E-4931-4EA7-8243-0E4F9F8C013D}" srcOrd="3" destOrd="0" presId="urn:microsoft.com/office/officeart/2005/8/layout/hList7"/>
    <dgm:cxn modelId="{7A346706-6735-4829-B354-C74F1BA0D3B6}" type="presParOf" srcId="{C725C1DC-AAEC-479B-ACD6-E338FEAAE06E}" destId="{FCC4332C-D0D7-4519-AC5A-A665FF2EA810}" srcOrd="4" destOrd="0" presId="urn:microsoft.com/office/officeart/2005/8/layout/hList7"/>
    <dgm:cxn modelId="{4A12D01F-6DB7-4673-98DD-00A96D11F61A}" type="presParOf" srcId="{FCC4332C-D0D7-4519-AC5A-A665FF2EA810}" destId="{AC2A7BD1-A13E-46EE-B793-CA266B56E4DC}" srcOrd="0" destOrd="0" presId="urn:microsoft.com/office/officeart/2005/8/layout/hList7"/>
    <dgm:cxn modelId="{2BEAE074-49A1-4D09-B17B-11D008C6A36E}" type="presParOf" srcId="{FCC4332C-D0D7-4519-AC5A-A665FF2EA810}" destId="{9ABCEF9B-70F8-401D-8A97-EA325E8C5308}" srcOrd="1" destOrd="0" presId="urn:microsoft.com/office/officeart/2005/8/layout/hList7"/>
    <dgm:cxn modelId="{BEB07013-B319-4989-BB39-40E8EB0F168D}" type="presParOf" srcId="{FCC4332C-D0D7-4519-AC5A-A665FF2EA810}" destId="{B4C26747-C78F-49F1-BF71-B5169368C863}" srcOrd="2" destOrd="0" presId="urn:microsoft.com/office/officeart/2005/8/layout/hList7"/>
    <dgm:cxn modelId="{38A4C95B-A7B1-4682-A083-E04B679C8A9F}" type="presParOf" srcId="{FCC4332C-D0D7-4519-AC5A-A665FF2EA810}" destId="{F7588146-E302-4F46-9120-BADBE8DEF3C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9C632-F77B-4D8E-BEE8-110481FB8E1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272FF38-19DD-43BB-B91F-18BFEAC7F2CE}">
      <dgm:prSet phldrT="[Texto]" custT="1"/>
      <dgm:spPr/>
      <dgm:t>
        <a:bodyPr/>
        <a:lstStyle/>
        <a:p>
          <a:r>
            <a:rPr lang="es-MX" sz="1800" dirty="0" smtClean="0"/>
            <a:t>Análisis de estadísticas de exportación desde Colombia a terceros países de la </a:t>
          </a:r>
          <a:r>
            <a:rPr lang="es-MX" sz="1800" dirty="0" err="1" smtClean="0"/>
            <a:t>posiciónarancelaria</a:t>
          </a:r>
          <a:endParaRPr lang="es-MX" sz="1800" dirty="0"/>
        </a:p>
      </dgm:t>
    </dgm:pt>
    <dgm:pt modelId="{1FB0CBAA-CD95-40BA-833C-E37D36F0C733}" type="parTrans" cxnId="{16BF03FB-2F0C-47F8-8998-BEB975A3D7F5}">
      <dgm:prSet/>
      <dgm:spPr/>
      <dgm:t>
        <a:bodyPr/>
        <a:lstStyle/>
        <a:p>
          <a:endParaRPr lang="es-MX"/>
        </a:p>
      </dgm:t>
    </dgm:pt>
    <dgm:pt modelId="{13D2F494-D1D9-40E2-889C-9215485E2CB1}" type="sibTrans" cxnId="{16BF03FB-2F0C-47F8-8998-BEB975A3D7F5}">
      <dgm:prSet/>
      <dgm:spPr/>
      <dgm:t>
        <a:bodyPr/>
        <a:lstStyle/>
        <a:p>
          <a:endParaRPr lang="es-MX"/>
        </a:p>
      </dgm:t>
    </dgm:pt>
    <dgm:pt modelId="{CDEBE2BA-F5FD-4534-877E-5986E9F2E265}">
      <dgm:prSet phldrT="[Texto]"/>
      <dgm:spPr/>
      <dgm:t>
        <a:bodyPr/>
        <a:lstStyle/>
        <a:p>
          <a:r>
            <a:rPr lang="es-MX" dirty="0" smtClean="0"/>
            <a:t>Afinidad cultural y comercial </a:t>
          </a:r>
          <a:endParaRPr lang="es-MX" dirty="0"/>
        </a:p>
      </dgm:t>
    </dgm:pt>
    <dgm:pt modelId="{B67BECBC-010C-473A-9146-8D08D6BFED7F}" type="parTrans" cxnId="{2B6EC63C-EE9D-4BB3-A4E0-6714BA2FA2AD}">
      <dgm:prSet/>
      <dgm:spPr/>
      <dgm:t>
        <a:bodyPr/>
        <a:lstStyle/>
        <a:p>
          <a:endParaRPr lang="es-MX"/>
        </a:p>
      </dgm:t>
    </dgm:pt>
    <dgm:pt modelId="{DBD6D7A8-D6F9-4175-9E63-E0DF39C9EB16}" type="sibTrans" cxnId="{2B6EC63C-EE9D-4BB3-A4E0-6714BA2FA2AD}">
      <dgm:prSet/>
      <dgm:spPr/>
      <dgm:t>
        <a:bodyPr/>
        <a:lstStyle/>
        <a:p>
          <a:endParaRPr lang="es-MX"/>
        </a:p>
      </dgm:t>
    </dgm:pt>
    <dgm:pt modelId="{1AAD3435-93B8-4766-9EB7-78862770BD15}">
      <dgm:prSet phldrT="[Texto]"/>
      <dgm:spPr/>
      <dgm:t>
        <a:bodyPr/>
        <a:lstStyle/>
        <a:p>
          <a:r>
            <a:rPr lang="es-MX" dirty="0" smtClean="0"/>
            <a:t>Preferencias Arancelarias</a:t>
          </a:r>
        </a:p>
      </dgm:t>
    </dgm:pt>
    <dgm:pt modelId="{5AC7FEE1-CF30-4C96-9673-343AB24C37C4}" type="parTrans" cxnId="{7100972C-5373-4A75-8A28-082AF1F0F48E}">
      <dgm:prSet/>
      <dgm:spPr/>
      <dgm:t>
        <a:bodyPr/>
        <a:lstStyle/>
        <a:p>
          <a:endParaRPr lang="es-MX"/>
        </a:p>
      </dgm:t>
    </dgm:pt>
    <dgm:pt modelId="{F8B285C9-7D18-4A3B-B869-452249AD72B2}" type="sibTrans" cxnId="{7100972C-5373-4A75-8A28-082AF1F0F48E}">
      <dgm:prSet/>
      <dgm:spPr/>
      <dgm:t>
        <a:bodyPr/>
        <a:lstStyle/>
        <a:p>
          <a:endParaRPr lang="es-MX"/>
        </a:p>
      </dgm:t>
    </dgm:pt>
    <dgm:pt modelId="{27EF606E-9B9D-4283-B904-90B2822A7048}">
      <dgm:prSet/>
      <dgm:spPr/>
      <dgm:t>
        <a:bodyPr/>
        <a:lstStyle/>
        <a:p>
          <a:r>
            <a:rPr lang="es-MX" dirty="0" smtClean="0"/>
            <a:t>Países competidores</a:t>
          </a:r>
          <a:endParaRPr lang="es-MX" dirty="0"/>
        </a:p>
      </dgm:t>
    </dgm:pt>
    <dgm:pt modelId="{088486E9-0219-4B86-A82B-B52E04A64F36}" type="parTrans" cxnId="{39781899-EC0C-47D3-82FA-DAA3103F8484}">
      <dgm:prSet/>
      <dgm:spPr/>
      <dgm:t>
        <a:bodyPr/>
        <a:lstStyle/>
        <a:p>
          <a:endParaRPr lang="es-MX"/>
        </a:p>
      </dgm:t>
    </dgm:pt>
    <dgm:pt modelId="{F1E4A854-3669-412B-88E4-381E6A0F44B6}" type="sibTrans" cxnId="{39781899-EC0C-47D3-82FA-DAA3103F8484}">
      <dgm:prSet/>
      <dgm:spPr/>
      <dgm:t>
        <a:bodyPr/>
        <a:lstStyle/>
        <a:p>
          <a:endParaRPr lang="es-MX"/>
        </a:p>
      </dgm:t>
    </dgm:pt>
    <dgm:pt modelId="{8F47E42B-01CC-4D5E-9374-EC86495434C3}">
      <dgm:prSet/>
      <dgm:spPr/>
      <dgm:t>
        <a:bodyPr/>
        <a:lstStyle/>
        <a:p>
          <a:r>
            <a:rPr lang="es-MX" dirty="0" smtClean="0"/>
            <a:t>Distribución física Internacional</a:t>
          </a:r>
          <a:endParaRPr lang="es-MX" dirty="0"/>
        </a:p>
      </dgm:t>
    </dgm:pt>
    <dgm:pt modelId="{BA716552-7E72-410A-A52D-D4ECB40C900C}" type="parTrans" cxnId="{67BCCF68-B674-41ED-BB4B-16EDB0BA37B4}">
      <dgm:prSet/>
      <dgm:spPr/>
      <dgm:t>
        <a:bodyPr/>
        <a:lstStyle/>
        <a:p>
          <a:endParaRPr lang="es-MX"/>
        </a:p>
      </dgm:t>
    </dgm:pt>
    <dgm:pt modelId="{CE0E0BDC-12A8-48F3-B597-93AF2B18F1BC}" type="sibTrans" cxnId="{67BCCF68-B674-41ED-BB4B-16EDB0BA37B4}">
      <dgm:prSet/>
      <dgm:spPr/>
      <dgm:t>
        <a:bodyPr/>
        <a:lstStyle/>
        <a:p>
          <a:endParaRPr lang="es-MX"/>
        </a:p>
      </dgm:t>
    </dgm:pt>
    <dgm:pt modelId="{5A7F7027-A03B-4BFE-B940-984C7D1FA6BC}" type="pres">
      <dgm:prSet presAssocID="{9A39C632-F77B-4D8E-BEE8-110481FB8E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CCCF85B-41D6-408C-B65F-A1BB47C497A7}" type="pres">
      <dgm:prSet presAssocID="{1272FF38-19DD-43BB-B91F-18BFEAC7F2CE}" presName="parentLin" presStyleCnt="0"/>
      <dgm:spPr/>
    </dgm:pt>
    <dgm:pt modelId="{5D30D7BD-7E41-4656-AB2D-DBACDAC9988F}" type="pres">
      <dgm:prSet presAssocID="{1272FF38-19DD-43BB-B91F-18BFEAC7F2CE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E183EF91-2AC3-4AA9-BAB3-BB2C5028D1BF}" type="pres">
      <dgm:prSet presAssocID="{1272FF38-19DD-43BB-B91F-18BFEAC7F2CE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BC2E0C-497A-41B8-A7B7-2A2ED705CE11}" type="pres">
      <dgm:prSet presAssocID="{1272FF38-19DD-43BB-B91F-18BFEAC7F2CE}" presName="negativeSpace" presStyleCnt="0"/>
      <dgm:spPr/>
    </dgm:pt>
    <dgm:pt modelId="{168CA837-E6DF-4922-9000-9547AF85092F}" type="pres">
      <dgm:prSet presAssocID="{1272FF38-19DD-43BB-B91F-18BFEAC7F2CE}" presName="childText" presStyleLbl="conFgAcc1" presStyleIdx="0" presStyleCnt="5">
        <dgm:presLayoutVars>
          <dgm:bulletEnabled val="1"/>
        </dgm:presLayoutVars>
      </dgm:prSet>
      <dgm:spPr/>
    </dgm:pt>
    <dgm:pt modelId="{8D8383D9-85AB-45C6-A043-E27964F37ACE}" type="pres">
      <dgm:prSet presAssocID="{13D2F494-D1D9-40E2-889C-9215485E2CB1}" presName="spaceBetweenRectangles" presStyleCnt="0"/>
      <dgm:spPr/>
    </dgm:pt>
    <dgm:pt modelId="{98BAFAD9-3541-4739-BFB4-752641272927}" type="pres">
      <dgm:prSet presAssocID="{CDEBE2BA-F5FD-4534-877E-5986E9F2E265}" presName="parentLin" presStyleCnt="0"/>
      <dgm:spPr/>
    </dgm:pt>
    <dgm:pt modelId="{08C62980-30EC-4B99-902B-EFCD40C3BA99}" type="pres">
      <dgm:prSet presAssocID="{CDEBE2BA-F5FD-4534-877E-5986E9F2E265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4483823F-4E09-4091-80BC-BFC025C70607}" type="pres">
      <dgm:prSet presAssocID="{CDEBE2BA-F5FD-4534-877E-5986E9F2E265}" presName="parentText" presStyleLbl="node1" presStyleIdx="1" presStyleCnt="5" custScaleX="14176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F3C2D2-B8E0-4531-9BA8-AA48FA835728}" type="pres">
      <dgm:prSet presAssocID="{CDEBE2BA-F5FD-4534-877E-5986E9F2E265}" presName="negativeSpace" presStyleCnt="0"/>
      <dgm:spPr/>
    </dgm:pt>
    <dgm:pt modelId="{0D725ABF-7A16-46EB-BAE1-FE1092B2EC37}" type="pres">
      <dgm:prSet presAssocID="{CDEBE2BA-F5FD-4534-877E-5986E9F2E265}" presName="childText" presStyleLbl="conFgAcc1" presStyleIdx="1" presStyleCnt="5">
        <dgm:presLayoutVars>
          <dgm:bulletEnabled val="1"/>
        </dgm:presLayoutVars>
      </dgm:prSet>
      <dgm:spPr/>
    </dgm:pt>
    <dgm:pt modelId="{CEA92701-4BE3-487A-B798-19CDB7509319}" type="pres">
      <dgm:prSet presAssocID="{DBD6D7A8-D6F9-4175-9E63-E0DF39C9EB16}" presName="spaceBetweenRectangles" presStyleCnt="0"/>
      <dgm:spPr/>
    </dgm:pt>
    <dgm:pt modelId="{8484E170-0189-4F5C-AF42-1F81BD7481D4}" type="pres">
      <dgm:prSet presAssocID="{1AAD3435-93B8-4766-9EB7-78862770BD15}" presName="parentLin" presStyleCnt="0"/>
      <dgm:spPr/>
    </dgm:pt>
    <dgm:pt modelId="{E891B55F-0748-4EB5-B832-52EB2C6528E5}" type="pres">
      <dgm:prSet presAssocID="{1AAD3435-93B8-4766-9EB7-78862770BD15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C2340EA7-00F1-43F2-A3EA-9EFB263A1488}" type="pres">
      <dgm:prSet presAssocID="{1AAD3435-93B8-4766-9EB7-78862770BD15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03E7D6-C8AC-494C-AC6A-3AA57AC9A018}" type="pres">
      <dgm:prSet presAssocID="{1AAD3435-93B8-4766-9EB7-78862770BD15}" presName="negativeSpace" presStyleCnt="0"/>
      <dgm:spPr/>
    </dgm:pt>
    <dgm:pt modelId="{76B74629-BA54-4726-9A66-3E74A4041B38}" type="pres">
      <dgm:prSet presAssocID="{1AAD3435-93B8-4766-9EB7-78862770BD15}" presName="childText" presStyleLbl="conFgAcc1" presStyleIdx="2" presStyleCnt="5">
        <dgm:presLayoutVars>
          <dgm:bulletEnabled val="1"/>
        </dgm:presLayoutVars>
      </dgm:prSet>
      <dgm:spPr/>
    </dgm:pt>
    <dgm:pt modelId="{CCFE0E7D-91FA-4F11-9C82-A158477090C1}" type="pres">
      <dgm:prSet presAssocID="{F8B285C9-7D18-4A3B-B869-452249AD72B2}" presName="spaceBetweenRectangles" presStyleCnt="0"/>
      <dgm:spPr/>
    </dgm:pt>
    <dgm:pt modelId="{D8354288-7CE3-411D-81CF-34E3A7807AD3}" type="pres">
      <dgm:prSet presAssocID="{27EF606E-9B9D-4283-B904-90B2822A7048}" presName="parentLin" presStyleCnt="0"/>
      <dgm:spPr/>
    </dgm:pt>
    <dgm:pt modelId="{35D7ED75-BF18-4D64-A4DB-8D98E67EE308}" type="pres">
      <dgm:prSet presAssocID="{27EF606E-9B9D-4283-B904-90B2822A7048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3BE5EBED-4208-44FC-A9D9-8BA63D3492CF}" type="pres">
      <dgm:prSet presAssocID="{27EF606E-9B9D-4283-B904-90B2822A7048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174E3C-3B10-487D-964F-3EE1D311E66B}" type="pres">
      <dgm:prSet presAssocID="{27EF606E-9B9D-4283-B904-90B2822A7048}" presName="negativeSpace" presStyleCnt="0"/>
      <dgm:spPr/>
    </dgm:pt>
    <dgm:pt modelId="{DDF9D8C7-4C7A-46B9-8940-5D6B05C5B229}" type="pres">
      <dgm:prSet presAssocID="{27EF606E-9B9D-4283-B904-90B2822A7048}" presName="childText" presStyleLbl="conFgAcc1" presStyleIdx="3" presStyleCnt="5">
        <dgm:presLayoutVars>
          <dgm:bulletEnabled val="1"/>
        </dgm:presLayoutVars>
      </dgm:prSet>
      <dgm:spPr/>
    </dgm:pt>
    <dgm:pt modelId="{D150F1C2-598C-4CB7-81A9-288197E215CC}" type="pres">
      <dgm:prSet presAssocID="{F1E4A854-3669-412B-88E4-381E6A0F44B6}" presName="spaceBetweenRectangles" presStyleCnt="0"/>
      <dgm:spPr/>
    </dgm:pt>
    <dgm:pt modelId="{CC64FCA7-1736-44D3-B58D-974A9E2097E7}" type="pres">
      <dgm:prSet presAssocID="{8F47E42B-01CC-4D5E-9374-EC86495434C3}" presName="parentLin" presStyleCnt="0"/>
      <dgm:spPr/>
    </dgm:pt>
    <dgm:pt modelId="{F0E63B55-8B6D-4B3F-9972-4274647A02DA}" type="pres">
      <dgm:prSet presAssocID="{8F47E42B-01CC-4D5E-9374-EC86495434C3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55DDB05D-304D-4487-A92B-D49661CDF68D}" type="pres">
      <dgm:prSet presAssocID="{8F47E42B-01CC-4D5E-9374-EC86495434C3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10BDEA-ACA5-4B3B-91E0-620982D6937C}" type="pres">
      <dgm:prSet presAssocID="{8F47E42B-01CC-4D5E-9374-EC86495434C3}" presName="negativeSpace" presStyleCnt="0"/>
      <dgm:spPr/>
    </dgm:pt>
    <dgm:pt modelId="{42456C2A-378B-43D1-8473-C89530D8582D}" type="pres">
      <dgm:prSet presAssocID="{8F47E42B-01CC-4D5E-9374-EC86495434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64F255A-C7A7-4E0C-890D-8D8F61C6D4A5}" type="presOf" srcId="{1AAD3435-93B8-4766-9EB7-78862770BD15}" destId="{C2340EA7-00F1-43F2-A3EA-9EFB263A1488}" srcOrd="1" destOrd="0" presId="urn:microsoft.com/office/officeart/2005/8/layout/list1"/>
    <dgm:cxn modelId="{84025CB3-EE3C-4ED7-82AC-2C65D669E868}" type="presOf" srcId="{1272FF38-19DD-43BB-B91F-18BFEAC7F2CE}" destId="{5D30D7BD-7E41-4656-AB2D-DBACDAC9988F}" srcOrd="0" destOrd="0" presId="urn:microsoft.com/office/officeart/2005/8/layout/list1"/>
    <dgm:cxn modelId="{39781899-EC0C-47D3-82FA-DAA3103F8484}" srcId="{9A39C632-F77B-4D8E-BEE8-110481FB8E16}" destId="{27EF606E-9B9D-4283-B904-90B2822A7048}" srcOrd="3" destOrd="0" parTransId="{088486E9-0219-4B86-A82B-B52E04A64F36}" sibTransId="{F1E4A854-3669-412B-88E4-381E6A0F44B6}"/>
    <dgm:cxn modelId="{5AFDD47A-F09C-4AB5-9E12-C1FBCFD65213}" type="presOf" srcId="{8F47E42B-01CC-4D5E-9374-EC86495434C3}" destId="{F0E63B55-8B6D-4B3F-9972-4274647A02DA}" srcOrd="0" destOrd="0" presId="urn:microsoft.com/office/officeart/2005/8/layout/list1"/>
    <dgm:cxn modelId="{7100972C-5373-4A75-8A28-082AF1F0F48E}" srcId="{9A39C632-F77B-4D8E-BEE8-110481FB8E16}" destId="{1AAD3435-93B8-4766-9EB7-78862770BD15}" srcOrd="2" destOrd="0" parTransId="{5AC7FEE1-CF30-4C96-9673-343AB24C37C4}" sibTransId="{F8B285C9-7D18-4A3B-B869-452249AD72B2}"/>
    <dgm:cxn modelId="{16BF03FB-2F0C-47F8-8998-BEB975A3D7F5}" srcId="{9A39C632-F77B-4D8E-BEE8-110481FB8E16}" destId="{1272FF38-19DD-43BB-B91F-18BFEAC7F2CE}" srcOrd="0" destOrd="0" parTransId="{1FB0CBAA-CD95-40BA-833C-E37D36F0C733}" sibTransId="{13D2F494-D1D9-40E2-889C-9215485E2CB1}"/>
    <dgm:cxn modelId="{E026A65C-A8D3-4F4B-A5B9-368DED310822}" type="presOf" srcId="{CDEBE2BA-F5FD-4534-877E-5986E9F2E265}" destId="{08C62980-30EC-4B99-902B-EFCD40C3BA99}" srcOrd="0" destOrd="0" presId="urn:microsoft.com/office/officeart/2005/8/layout/list1"/>
    <dgm:cxn modelId="{2B6EC63C-EE9D-4BB3-A4E0-6714BA2FA2AD}" srcId="{9A39C632-F77B-4D8E-BEE8-110481FB8E16}" destId="{CDEBE2BA-F5FD-4534-877E-5986E9F2E265}" srcOrd="1" destOrd="0" parTransId="{B67BECBC-010C-473A-9146-8D08D6BFED7F}" sibTransId="{DBD6D7A8-D6F9-4175-9E63-E0DF39C9EB16}"/>
    <dgm:cxn modelId="{CF59E781-4AB9-4467-B19B-83B7D01F0ED0}" type="presOf" srcId="{CDEBE2BA-F5FD-4534-877E-5986E9F2E265}" destId="{4483823F-4E09-4091-80BC-BFC025C70607}" srcOrd="1" destOrd="0" presId="urn:microsoft.com/office/officeart/2005/8/layout/list1"/>
    <dgm:cxn modelId="{5E5948F5-B120-4CC2-9B76-8B0F6C03E826}" type="presOf" srcId="{1272FF38-19DD-43BB-B91F-18BFEAC7F2CE}" destId="{E183EF91-2AC3-4AA9-BAB3-BB2C5028D1BF}" srcOrd="1" destOrd="0" presId="urn:microsoft.com/office/officeart/2005/8/layout/list1"/>
    <dgm:cxn modelId="{0AE7800D-134C-4779-BF52-D0BE55299D4F}" type="presOf" srcId="{1AAD3435-93B8-4766-9EB7-78862770BD15}" destId="{E891B55F-0748-4EB5-B832-52EB2C6528E5}" srcOrd="0" destOrd="0" presId="urn:microsoft.com/office/officeart/2005/8/layout/list1"/>
    <dgm:cxn modelId="{2C6DB412-CF8A-44D5-81BF-5829CD4635B9}" type="presOf" srcId="{9A39C632-F77B-4D8E-BEE8-110481FB8E16}" destId="{5A7F7027-A03B-4BFE-B940-984C7D1FA6BC}" srcOrd="0" destOrd="0" presId="urn:microsoft.com/office/officeart/2005/8/layout/list1"/>
    <dgm:cxn modelId="{61908739-ECB6-4769-95BD-C89966193930}" type="presOf" srcId="{8F47E42B-01CC-4D5E-9374-EC86495434C3}" destId="{55DDB05D-304D-4487-A92B-D49661CDF68D}" srcOrd="1" destOrd="0" presId="urn:microsoft.com/office/officeart/2005/8/layout/list1"/>
    <dgm:cxn modelId="{67BCCF68-B674-41ED-BB4B-16EDB0BA37B4}" srcId="{9A39C632-F77B-4D8E-BEE8-110481FB8E16}" destId="{8F47E42B-01CC-4D5E-9374-EC86495434C3}" srcOrd="4" destOrd="0" parTransId="{BA716552-7E72-410A-A52D-D4ECB40C900C}" sibTransId="{CE0E0BDC-12A8-48F3-B597-93AF2B18F1BC}"/>
    <dgm:cxn modelId="{07512F5D-9D83-487C-AF01-CA3F357DF580}" type="presOf" srcId="{27EF606E-9B9D-4283-B904-90B2822A7048}" destId="{3BE5EBED-4208-44FC-A9D9-8BA63D3492CF}" srcOrd="1" destOrd="0" presId="urn:microsoft.com/office/officeart/2005/8/layout/list1"/>
    <dgm:cxn modelId="{8E4713AE-0128-4E57-A887-3D212A4ECE79}" type="presOf" srcId="{27EF606E-9B9D-4283-B904-90B2822A7048}" destId="{35D7ED75-BF18-4D64-A4DB-8D98E67EE308}" srcOrd="0" destOrd="0" presId="urn:microsoft.com/office/officeart/2005/8/layout/list1"/>
    <dgm:cxn modelId="{9CA81171-182A-434D-95FC-BAA940429286}" type="presParOf" srcId="{5A7F7027-A03B-4BFE-B940-984C7D1FA6BC}" destId="{8CCCF85B-41D6-408C-B65F-A1BB47C497A7}" srcOrd="0" destOrd="0" presId="urn:microsoft.com/office/officeart/2005/8/layout/list1"/>
    <dgm:cxn modelId="{746CB356-1CD6-4509-B180-80C99C2CF1D9}" type="presParOf" srcId="{8CCCF85B-41D6-408C-B65F-A1BB47C497A7}" destId="{5D30D7BD-7E41-4656-AB2D-DBACDAC9988F}" srcOrd="0" destOrd="0" presId="urn:microsoft.com/office/officeart/2005/8/layout/list1"/>
    <dgm:cxn modelId="{673CBA31-5941-46F7-94D3-59C4DFA5EF51}" type="presParOf" srcId="{8CCCF85B-41D6-408C-B65F-A1BB47C497A7}" destId="{E183EF91-2AC3-4AA9-BAB3-BB2C5028D1BF}" srcOrd="1" destOrd="0" presId="urn:microsoft.com/office/officeart/2005/8/layout/list1"/>
    <dgm:cxn modelId="{FD211A19-854A-4E04-B8CE-344139B57A0D}" type="presParOf" srcId="{5A7F7027-A03B-4BFE-B940-984C7D1FA6BC}" destId="{AABC2E0C-497A-41B8-A7B7-2A2ED705CE11}" srcOrd="1" destOrd="0" presId="urn:microsoft.com/office/officeart/2005/8/layout/list1"/>
    <dgm:cxn modelId="{5E7D27D8-D870-48CE-AE6F-159098297338}" type="presParOf" srcId="{5A7F7027-A03B-4BFE-B940-984C7D1FA6BC}" destId="{168CA837-E6DF-4922-9000-9547AF85092F}" srcOrd="2" destOrd="0" presId="urn:microsoft.com/office/officeart/2005/8/layout/list1"/>
    <dgm:cxn modelId="{ED3F1E46-7C83-4616-8D35-1233C9941E30}" type="presParOf" srcId="{5A7F7027-A03B-4BFE-B940-984C7D1FA6BC}" destId="{8D8383D9-85AB-45C6-A043-E27964F37ACE}" srcOrd="3" destOrd="0" presId="urn:microsoft.com/office/officeart/2005/8/layout/list1"/>
    <dgm:cxn modelId="{EF403443-3F0A-4026-BF34-1E584B9F1073}" type="presParOf" srcId="{5A7F7027-A03B-4BFE-B940-984C7D1FA6BC}" destId="{98BAFAD9-3541-4739-BFB4-752641272927}" srcOrd="4" destOrd="0" presId="urn:microsoft.com/office/officeart/2005/8/layout/list1"/>
    <dgm:cxn modelId="{AD0A33F3-34C4-4C43-89C9-81D5F3814943}" type="presParOf" srcId="{98BAFAD9-3541-4739-BFB4-752641272927}" destId="{08C62980-30EC-4B99-902B-EFCD40C3BA99}" srcOrd="0" destOrd="0" presId="urn:microsoft.com/office/officeart/2005/8/layout/list1"/>
    <dgm:cxn modelId="{78FF3D04-0699-4052-9769-282BC2BD926E}" type="presParOf" srcId="{98BAFAD9-3541-4739-BFB4-752641272927}" destId="{4483823F-4E09-4091-80BC-BFC025C70607}" srcOrd="1" destOrd="0" presId="urn:microsoft.com/office/officeart/2005/8/layout/list1"/>
    <dgm:cxn modelId="{B8A092B9-B5BA-4B19-A3F0-1F1F669977C4}" type="presParOf" srcId="{5A7F7027-A03B-4BFE-B940-984C7D1FA6BC}" destId="{D3F3C2D2-B8E0-4531-9BA8-AA48FA835728}" srcOrd="5" destOrd="0" presId="urn:microsoft.com/office/officeart/2005/8/layout/list1"/>
    <dgm:cxn modelId="{4086E795-8AE5-42BE-9632-3E6ECB878BEA}" type="presParOf" srcId="{5A7F7027-A03B-4BFE-B940-984C7D1FA6BC}" destId="{0D725ABF-7A16-46EB-BAE1-FE1092B2EC37}" srcOrd="6" destOrd="0" presId="urn:microsoft.com/office/officeart/2005/8/layout/list1"/>
    <dgm:cxn modelId="{91BF6ECD-4AE5-4F78-AF6F-65E51D66C471}" type="presParOf" srcId="{5A7F7027-A03B-4BFE-B940-984C7D1FA6BC}" destId="{CEA92701-4BE3-487A-B798-19CDB7509319}" srcOrd="7" destOrd="0" presId="urn:microsoft.com/office/officeart/2005/8/layout/list1"/>
    <dgm:cxn modelId="{5C80A4F5-7BF1-4F61-81A6-E9625F7BD1CD}" type="presParOf" srcId="{5A7F7027-A03B-4BFE-B940-984C7D1FA6BC}" destId="{8484E170-0189-4F5C-AF42-1F81BD7481D4}" srcOrd="8" destOrd="0" presId="urn:microsoft.com/office/officeart/2005/8/layout/list1"/>
    <dgm:cxn modelId="{957A6714-79EA-4554-9E95-76B8BF2417ED}" type="presParOf" srcId="{8484E170-0189-4F5C-AF42-1F81BD7481D4}" destId="{E891B55F-0748-4EB5-B832-52EB2C6528E5}" srcOrd="0" destOrd="0" presId="urn:microsoft.com/office/officeart/2005/8/layout/list1"/>
    <dgm:cxn modelId="{00D43714-08FD-48EE-8E4A-A6DB408E9A87}" type="presParOf" srcId="{8484E170-0189-4F5C-AF42-1F81BD7481D4}" destId="{C2340EA7-00F1-43F2-A3EA-9EFB263A1488}" srcOrd="1" destOrd="0" presId="urn:microsoft.com/office/officeart/2005/8/layout/list1"/>
    <dgm:cxn modelId="{A143AF61-2241-4821-8572-5B2DF67FE5F2}" type="presParOf" srcId="{5A7F7027-A03B-4BFE-B940-984C7D1FA6BC}" destId="{2003E7D6-C8AC-494C-AC6A-3AA57AC9A018}" srcOrd="9" destOrd="0" presId="urn:microsoft.com/office/officeart/2005/8/layout/list1"/>
    <dgm:cxn modelId="{DF47BC5F-F898-4469-94F6-6A581E5AF0D1}" type="presParOf" srcId="{5A7F7027-A03B-4BFE-B940-984C7D1FA6BC}" destId="{76B74629-BA54-4726-9A66-3E74A4041B38}" srcOrd="10" destOrd="0" presId="urn:microsoft.com/office/officeart/2005/8/layout/list1"/>
    <dgm:cxn modelId="{91CE3B14-DB0C-4308-9E5B-F9833DA2527E}" type="presParOf" srcId="{5A7F7027-A03B-4BFE-B940-984C7D1FA6BC}" destId="{CCFE0E7D-91FA-4F11-9C82-A158477090C1}" srcOrd="11" destOrd="0" presId="urn:microsoft.com/office/officeart/2005/8/layout/list1"/>
    <dgm:cxn modelId="{A46049D5-D9A5-47FC-BFF7-838CE3F8F9E6}" type="presParOf" srcId="{5A7F7027-A03B-4BFE-B940-984C7D1FA6BC}" destId="{D8354288-7CE3-411D-81CF-34E3A7807AD3}" srcOrd="12" destOrd="0" presId="urn:microsoft.com/office/officeart/2005/8/layout/list1"/>
    <dgm:cxn modelId="{26E5D67A-C65A-44C5-A809-5A1E0A6FFB28}" type="presParOf" srcId="{D8354288-7CE3-411D-81CF-34E3A7807AD3}" destId="{35D7ED75-BF18-4D64-A4DB-8D98E67EE308}" srcOrd="0" destOrd="0" presId="urn:microsoft.com/office/officeart/2005/8/layout/list1"/>
    <dgm:cxn modelId="{F919B152-4F97-4D0C-A182-11D02DB2D143}" type="presParOf" srcId="{D8354288-7CE3-411D-81CF-34E3A7807AD3}" destId="{3BE5EBED-4208-44FC-A9D9-8BA63D3492CF}" srcOrd="1" destOrd="0" presId="urn:microsoft.com/office/officeart/2005/8/layout/list1"/>
    <dgm:cxn modelId="{53086A66-77EB-4A96-87F1-31BDC8A3CB56}" type="presParOf" srcId="{5A7F7027-A03B-4BFE-B940-984C7D1FA6BC}" destId="{44174E3C-3B10-487D-964F-3EE1D311E66B}" srcOrd="13" destOrd="0" presId="urn:microsoft.com/office/officeart/2005/8/layout/list1"/>
    <dgm:cxn modelId="{44D905B5-AAA8-47E5-AFD3-F26CA4251CB1}" type="presParOf" srcId="{5A7F7027-A03B-4BFE-B940-984C7D1FA6BC}" destId="{DDF9D8C7-4C7A-46B9-8940-5D6B05C5B229}" srcOrd="14" destOrd="0" presId="urn:microsoft.com/office/officeart/2005/8/layout/list1"/>
    <dgm:cxn modelId="{B9908E76-9363-4F59-9904-928F38C4828D}" type="presParOf" srcId="{5A7F7027-A03B-4BFE-B940-984C7D1FA6BC}" destId="{D150F1C2-598C-4CB7-81A9-288197E215CC}" srcOrd="15" destOrd="0" presId="urn:microsoft.com/office/officeart/2005/8/layout/list1"/>
    <dgm:cxn modelId="{37BA98D0-B0EB-4806-9FCF-E34D048A8D04}" type="presParOf" srcId="{5A7F7027-A03B-4BFE-B940-984C7D1FA6BC}" destId="{CC64FCA7-1736-44D3-B58D-974A9E2097E7}" srcOrd="16" destOrd="0" presId="urn:microsoft.com/office/officeart/2005/8/layout/list1"/>
    <dgm:cxn modelId="{51314BA6-7296-4CF1-91E6-E271CEA50C20}" type="presParOf" srcId="{CC64FCA7-1736-44D3-B58D-974A9E2097E7}" destId="{F0E63B55-8B6D-4B3F-9972-4274647A02DA}" srcOrd="0" destOrd="0" presId="urn:microsoft.com/office/officeart/2005/8/layout/list1"/>
    <dgm:cxn modelId="{87E3C4E3-2D66-4FCD-85E1-F60D2A677794}" type="presParOf" srcId="{CC64FCA7-1736-44D3-B58D-974A9E2097E7}" destId="{55DDB05D-304D-4487-A92B-D49661CDF68D}" srcOrd="1" destOrd="0" presId="urn:microsoft.com/office/officeart/2005/8/layout/list1"/>
    <dgm:cxn modelId="{6286A88E-ACE1-4B3B-A9C6-4E1EA23992D2}" type="presParOf" srcId="{5A7F7027-A03B-4BFE-B940-984C7D1FA6BC}" destId="{5110BDEA-ACA5-4B3B-91E0-620982D6937C}" srcOrd="17" destOrd="0" presId="urn:microsoft.com/office/officeart/2005/8/layout/list1"/>
    <dgm:cxn modelId="{E23E2C70-30E2-4B86-BD4B-475C84D395DA}" type="presParOf" srcId="{5A7F7027-A03B-4BFE-B940-984C7D1FA6BC}" destId="{42456C2A-378B-43D1-8473-C89530D8582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BA0557-66AF-4F9C-A47D-EF2F8765AEA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46FAF1F-05D6-404B-9A69-0B683713AD84}">
      <dgm:prSet phldrT="[Texto]" custT="1"/>
      <dgm:spPr/>
      <dgm:t>
        <a:bodyPr/>
        <a:lstStyle/>
        <a:p>
          <a:r>
            <a:rPr lang="es-MX" sz="1400" dirty="0" smtClean="0"/>
            <a:t>Situación Económica, Geográfica y Política</a:t>
          </a:r>
          <a:endParaRPr lang="es-MX" sz="1400" dirty="0"/>
        </a:p>
      </dgm:t>
    </dgm:pt>
    <dgm:pt modelId="{2A613FF4-36B3-43DB-A315-7A2FD0156FD4}" type="parTrans" cxnId="{A2970D99-BA23-46BC-B946-DA9CB47ABB90}">
      <dgm:prSet/>
      <dgm:spPr/>
      <dgm:t>
        <a:bodyPr/>
        <a:lstStyle/>
        <a:p>
          <a:endParaRPr lang="es-MX"/>
        </a:p>
      </dgm:t>
    </dgm:pt>
    <dgm:pt modelId="{3C2CA8E4-C87A-42D0-846C-297C763BD50B}" type="sibTrans" cxnId="{A2970D99-BA23-46BC-B946-DA9CB47ABB90}">
      <dgm:prSet/>
      <dgm:spPr/>
      <dgm:t>
        <a:bodyPr/>
        <a:lstStyle/>
        <a:p>
          <a:endParaRPr lang="es-MX"/>
        </a:p>
      </dgm:t>
    </dgm:pt>
    <dgm:pt modelId="{9D92FF2B-647E-468F-9C96-EC0AFCB8F2C8}">
      <dgm:prSet phldrT="[Texto]" custT="1"/>
      <dgm:spPr/>
      <dgm:t>
        <a:bodyPr/>
        <a:lstStyle/>
        <a:p>
          <a:r>
            <a:rPr lang="es-MX" sz="1400" dirty="0" smtClean="0"/>
            <a:t>Condiciones de acceso al mercado; aranceles, </a:t>
          </a:r>
          <a:r>
            <a:rPr lang="es-MX" sz="1600" dirty="0" smtClean="0"/>
            <a:t>requerimie</a:t>
          </a:r>
          <a:r>
            <a:rPr lang="es-MX" sz="1800" dirty="0" smtClean="0"/>
            <a:t>nt</a:t>
          </a:r>
          <a:r>
            <a:rPr lang="es-MX" sz="1600" dirty="0" smtClean="0"/>
            <a:t>os</a:t>
          </a:r>
          <a:r>
            <a:rPr lang="es-MX" sz="1400" dirty="0" smtClean="0"/>
            <a:t> técnicos, requisitos fitosanitarios, zoosanitarios, Vistos buenos, Régimen de importación</a:t>
          </a:r>
          <a:endParaRPr lang="es-MX" sz="1400" dirty="0"/>
        </a:p>
      </dgm:t>
    </dgm:pt>
    <dgm:pt modelId="{6B317EC5-0C90-4ECD-8908-7B32A8FD230B}" type="parTrans" cxnId="{AF534B37-B63A-4779-85D6-3221E0BA793C}">
      <dgm:prSet/>
      <dgm:spPr/>
      <dgm:t>
        <a:bodyPr/>
        <a:lstStyle/>
        <a:p>
          <a:endParaRPr lang="es-MX"/>
        </a:p>
      </dgm:t>
    </dgm:pt>
    <dgm:pt modelId="{B7B6361C-AE1C-409B-832F-D72A871EE406}" type="sibTrans" cxnId="{AF534B37-B63A-4779-85D6-3221E0BA793C}">
      <dgm:prSet/>
      <dgm:spPr/>
      <dgm:t>
        <a:bodyPr/>
        <a:lstStyle/>
        <a:p>
          <a:endParaRPr lang="es-MX"/>
        </a:p>
      </dgm:t>
    </dgm:pt>
    <dgm:pt modelId="{2B83A553-F16F-4882-94A3-23710D716938}">
      <dgm:prSet phldrT="[Texto]" custT="1"/>
      <dgm:spPr/>
      <dgm:t>
        <a:bodyPr/>
        <a:lstStyle/>
        <a:p>
          <a:r>
            <a:rPr lang="es-MX" sz="1800" dirty="0" smtClean="0"/>
            <a:t>Canales de distribución</a:t>
          </a:r>
          <a:endParaRPr lang="es-MX" sz="1800" dirty="0"/>
        </a:p>
      </dgm:t>
    </dgm:pt>
    <dgm:pt modelId="{F24B1388-5750-4355-AA5C-2CF64A7E474B}" type="parTrans" cxnId="{B8BBA275-5F29-4400-B4BF-DEE2FDFF25CF}">
      <dgm:prSet/>
      <dgm:spPr/>
      <dgm:t>
        <a:bodyPr/>
        <a:lstStyle/>
        <a:p>
          <a:endParaRPr lang="es-MX"/>
        </a:p>
      </dgm:t>
    </dgm:pt>
    <dgm:pt modelId="{A9632ADB-8ABF-4BBF-9DB9-BD277857349E}" type="sibTrans" cxnId="{B8BBA275-5F29-4400-B4BF-DEE2FDFF25CF}">
      <dgm:prSet/>
      <dgm:spPr/>
      <dgm:t>
        <a:bodyPr/>
        <a:lstStyle/>
        <a:p>
          <a:endParaRPr lang="es-MX"/>
        </a:p>
      </dgm:t>
    </dgm:pt>
    <dgm:pt modelId="{ADC27775-E5B6-4119-8BA8-9D25FE381035}">
      <dgm:prSet/>
      <dgm:spPr/>
      <dgm:t>
        <a:bodyPr/>
        <a:lstStyle/>
        <a:p>
          <a:r>
            <a:rPr lang="es-MX" smtClean="0"/>
            <a:t>Distribución física internacional, costos, rutas de acceso, medios de transporte</a:t>
          </a:r>
          <a:endParaRPr lang="es-MX" dirty="0"/>
        </a:p>
      </dgm:t>
    </dgm:pt>
    <dgm:pt modelId="{B94FFF94-3EBB-4295-B9C4-C13E51E5B3C1}" type="parTrans" cxnId="{A273AE5A-39D1-4AA0-AEE6-CAF822B4F8DC}">
      <dgm:prSet/>
      <dgm:spPr/>
      <dgm:t>
        <a:bodyPr/>
        <a:lstStyle/>
        <a:p>
          <a:endParaRPr lang="es-MX"/>
        </a:p>
      </dgm:t>
    </dgm:pt>
    <dgm:pt modelId="{82EA61B8-C7BC-4C23-8417-9D29A8049E83}" type="sibTrans" cxnId="{A273AE5A-39D1-4AA0-AEE6-CAF822B4F8DC}">
      <dgm:prSet/>
      <dgm:spPr/>
      <dgm:t>
        <a:bodyPr/>
        <a:lstStyle/>
        <a:p>
          <a:endParaRPr lang="es-MX"/>
        </a:p>
      </dgm:t>
    </dgm:pt>
    <dgm:pt modelId="{9FECE195-2ACF-4593-AEEC-F7F235D186ED}" type="pres">
      <dgm:prSet presAssocID="{90BA0557-66AF-4F9C-A47D-EF2F8765AE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B5AB21-7F7D-44B2-833C-5FCFEFD38920}" type="pres">
      <dgm:prSet presAssocID="{646FAF1F-05D6-404B-9A69-0B683713AD84}" presName="node" presStyleLbl="node1" presStyleIdx="0" presStyleCnt="4" custScaleX="1330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E8FB53-4573-4BBC-B4E7-4BDF03E8C849}" type="pres">
      <dgm:prSet presAssocID="{3C2CA8E4-C87A-42D0-846C-297C763BD50B}" presName="sibTrans" presStyleCnt="0"/>
      <dgm:spPr/>
    </dgm:pt>
    <dgm:pt modelId="{2A0CFEDD-D3EE-423F-92A8-BC90D660797A}" type="pres">
      <dgm:prSet presAssocID="{9D92FF2B-647E-468F-9C96-EC0AFCB8F2C8}" presName="node" presStyleLbl="node1" presStyleIdx="1" presStyleCnt="4" custScaleX="1501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3E791E-F621-4CB6-8B7D-8795D64E5AF9}" type="pres">
      <dgm:prSet presAssocID="{B7B6361C-AE1C-409B-832F-D72A871EE406}" presName="sibTrans" presStyleCnt="0"/>
      <dgm:spPr/>
    </dgm:pt>
    <dgm:pt modelId="{EEE78555-AFB0-4CB2-8355-06C6B142B528}" type="pres">
      <dgm:prSet presAssocID="{ADC27775-E5B6-4119-8BA8-9D25FE3810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B21C39-2463-4209-A437-213F404AC571}" type="pres">
      <dgm:prSet presAssocID="{82EA61B8-C7BC-4C23-8417-9D29A8049E83}" presName="sibTrans" presStyleCnt="0"/>
      <dgm:spPr/>
    </dgm:pt>
    <dgm:pt modelId="{0629EE05-DE97-4A97-AE23-6CEFBF91559A}" type="pres">
      <dgm:prSet presAssocID="{2B83A553-F16F-4882-94A3-23710D7169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B231F50-5667-4F30-A51C-D50E5AF7113D}" type="presOf" srcId="{2B83A553-F16F-4882-94A3-23710D716938}" destId="{0629EE05-DE97-4A97-AE23-6CEFBF91559A}" srcOrd="0" destOrd="0" presId="urn:microsoft.com/office/officeart/2005/8/layout/default"/>
    <dgm:cxn modelId="{B8BBA275-5F29-4400-B4BF-DEE2FDFF25CF}" srcId="{90BA0557-66AF-4F9C-A47D-EF2F8765AEA2}" destId="{2B83A553-F16F-4882-94A3-23710D716938}" srcOrd="3" destOrd="0" parTransId="{F24B1388-5750-4355-AA5C-2CF64A7E474B}" sibTransId="{A9632ADB-8ABF-4BBF-9DB9-BD277857349E}"/>
    <dgm:cxn modelId="{AF73FD3A-85DF-4D1F-A8A5-191859F27E26}" type="presOf" srcId="{ADC27775-E5B6-4119-8BA8-9D25FE381035}" destId="{EEE78555-AFB0-4CB2-8355-06C6B142B528}" srcOrd="0" destOrd="0" presId="urn:microsoft.com/office/officeart/2005/8/layout/default"/>
    <dgm:cxn modelId="{AF534B37-B63A-4779-85D6-3221E0BA793C}" srcId="{90BA0557-66AF-4F9C-A47D-EF2F8765AEA2}" destId="{9D92FF2B-647E-468F-9C96-EC0AFCB8F2C8}" srcOrd="1" destOrd="0" parTransId="{6B317EC5-0C90-4ECD-8908-7B32A8FD230B}" sibTransId="{B7B6361C-AE1C-409B-832F-D72A871EE406}"/>
    <dgm:cxn modelId="{9F52EF26-EE13-4C0C-808A-5D55F87B6049}" type="presOf" srcId="{90BA0557-66AF-4F9C-A47D-EF2F8765AEA2}" destId="{9FECE195-2ACF-4593-AEEC-F7F235D186ED}" srcOrd="0" destOrd="0" presId="urn:microsoft.com/office/officeart/2005/8/layout/default"/>
    <dgm:cxn modelId="{DA10FB39-1D6D-42FE-9308-F1DE978FA712}" type="presOf" srcId="{9D92FF2B-647E-468F-9C96-EC0AFCB8F2C8}" destId="{2A0CFEDD-D3EE-423F-92A8-BC90D660797A}" srcOrd="0" destOrd="0" presId="urn:microsoft.com/office/officeart/2005/8/layout/default"/>
    <dgm:cxn modelId="{A2970D99-BA23-46BC-B946-DA9CB47ABB90}" srcId="{90BA0557-66AF-4F9C-A47D-EF2F8765AEA2}" destId="{646FAF1F-05D6-404B-9A69-0B683713AD84}" srcOrd="0" destOrd="0" parTransId="{2A613FF4-36B3-43DB-A315-7A2FD0156FD4}" sibTransId="{3C2CA8E4-C87A-42D0-846C-297C763BD50B}"/>
    <dgm:cxn modelId="{A273AE5A-39D1-4AA0-AEE6-CAF822B4F8DC}" srcId="{90BA0557-66AF-4F9C-A47D-EF2F8765AEA2}" destId="{ADC27775-E5B6-4119-8BA8-9D25FE381035}" srcOrd="2" destOrd="0" parTransId="{B94FFF94-3EBB-4295-B9C4-C13E51E5B3C1}" sibTransId="{82EA61B8-C7BC-4C23-8417-9D29A8049E83}"/>
    <dgm:cxn modelId="{BC48577B-107A-4D77-8415-813318CDCED7}" type="presOf" srcId="{646FAF1F-05D6-404B-9A69-0B683713AD84}" destId="{2FB5AB21-7F7D-44B2-833C-5FCFEFD38920}" srcOrd="0" destOrd="0" presId="urn:microsoft.com/office/officeart/2005/8/layout/default"/>
    <dgm:cxn modelId="{424B8FDB-6F1D-4004-8EB0-9B7CAE0EF601}" type="presParOf" srcId="{9FECE195-2ACF-4593-AEEC-F7F235D186ED}" destId="{2FB5AB21-7F7D-44B2-833C-5FCFEFD38920}" srcOrd="0" destOrd="0" presId="urn:microsoft.com/office/officeart/2005/8/layout/default"/>
    <dgm:cxn modelId="{73C013C3-343A-4FC1-8F7D-A2C56A6190CF}" type="presParOf" srcId="{9FECE195-2ACF-4593-AEEC-F7F235D186ED}" destId="{43E8FB53-4573-4BBC-B4E7-4BDF03E8C849}" srcOrd="1" destOrd="0" presId="urn:microsoft.com/office/officeart/2005/8/layout/default"/>
    <dgm:cxn modelId="{66D7BB35-7CCB-4ED1-B6C4-B4A2FA8CF351}" type="presParOf" srcId="{9FECE195-2ACF-4593-AEEC-F7F235D186ED}" destId="{2A0CFEDD-D3EE-423F-92A8-BC90D660797A}" srcOrd="2" destOrd="0" presId="urn:microsoft.com/office/officeart/2005/8/layout/default"/>
    <dgm:cxn modelId="{A068C328-6362-4D58-9350-04B3D6AD2816}" type="presParOf" srcId="{9FECE195-2ACF-4593-AEEC-F7F235D186ED}" destId="{173E791E-F621-4CB6-8B7D-8795D64E5AF9}" srcOrd="3" destOrd="0" presId="urn:microsoft.com/office/officeart/2005/8/layout/default"/>
    <dgm:cxn modelId="{A81D6F84-7F27-4599-B793-C3DB45783D13}" type="presParOf" srcId="{9FECE195-2ACF-4593-AEEC-F7F235D186ED}" destId="{EEE78555-AFB0-4CB2-8355-06C6B142B528}" srcOrd="4" destOrd="0" presId="urn:microsoft.com/office/officeart/2005/8/layout/default"/>
    <dgm:cxn modelId="{3E2C698B-1CDD-45C6-91B2-954B965D80CA}" type="presParOf" srcId="{9FECE195-2ACF-4593-AEEC-F7F235D186ED}" destId="{EAB21C39-2463-4209-A437-213F404AC571}" srcOrd="5" destOrd="0" presId="urn:microsoft.com/office/officeart/2005/8/layout/default"/>
    <dgm:cxn modelId="{9F609CD4-2405-4476-ADAC-B04B064532AA}" type="presParOf" srcId="{9FECE195-2ACF-4593-AEEC-F7F235D186ED}" destId="{0629EE05-DE97-4A97-AE23-6CEFBF91559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12A705-21A5-4ECE-9DCA-D0C57D45242B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15204D7-4CE6-4352-8B8C-3D6C751806BE}">
      <dgm:prSet phldrT="[Texto]" custT="1"/>
      <dgm:spPr/>
      <dgm:t>
        <a:bodyPr/>
        <a:lstStyle/>
        <a:p>
          <a:r>
            <a:rPr lang="es-MX" sz="1600" b="1" dirty="0" smtClean="0"/>
            <a:t>Producto</a:t>
          </a:r>
          <a:endParaRPr lang="es-MX" sz="1600" b="1" dirty="0"/>
        </a:p>
      </dgm:t>
    </dgm:pt>
    <dgm:pt modelId="{82D517B9-E713-49F9-9A3F-49CE832C1C91}" type="parTrans" cxnId="{3D75C68D-5AE7-46C5-8300-DF2D8BBFADC4}">
      <dgm:prSet/>
      <dgm:spPr/>
      <dgm:t>
        <a:bodyPr/>
        <a:lstStyle/>
        <a:p>
          <a:endParaRPr lang="es-MX"/>
        </a:p>
      </dgm:t>
    </dgm:pt>
    <dgm:pt modelId="{FFEB444F-6450-45A6-AF78-9098DDAD09A5}" type="sibTrans" cxnId="{3D75C68D-5AE7-46C5-8300-DF2D8BBFADC4}">
      <dgm:prSet/>
      <dgm:spPr/>
      <dgm:t>
        <a:bodyPr/>
        <a:lstStyle/>
        <a:p>
          <a:endParaRPr lang="es-MX"/>
        </a:p>
      </dgm:t>
    </dgm:pt>
    <dgm:pt modelId="{EEF12CF8-D426-4ADB-BE04-C6EEEBEEF4D7}">
      <dgm:prSet phldrT="[Texto]" custT="1"/>
      <dgm:spPr/>
      <dgm:t>
        <a:bodyPr/>
        <a:lstStyle/>
        <a:p>
          <a:pPr algn="l"/>
          <a:r>
            <a:rPr lang="es-MX" sz="1050" dirty="0" smtClean="0"/>
            <a:t>• Percepción de producto</a:t>
          </a:r>
          <a:endParaRPr lang="es-MX" sz="1050" dirty="0"/>
        </a:p>
      </dgm:t>
    </dgm:pt>
    <dgm:pt modelId="{44349F83-072C-4AC9-AA6B-7344FC31F2F0}" type="parTrans" cxnId="{8A614296-EA83-4D3F-B777-3F07F4AD455F}">
      <dgm:prSet/>
      <dgm:spPr/>
      <dgm:t>
        <a:bodyPr/>
        <a:lstStyle/>
        <a:p>
          <a:endParaRPr lang="es-MX"/>
        </a:p>
      </dgm:t>
    </dgm:pt>
    <dgm:pt modelId="{E8722CEA-E7D7-4252-8041-1E7933B1B4AD}" type="sibTrans" cxnId="{8A614296-EA83-4D3F-B777-3F07F4AD455F}">
      <dgm:prSet/>
      <dgm:spPr/>
      <dgm:t>
        <a:bodyPr/>
        <a:lstStyle/>
        <a:p>
          <a:endParaRPr lang="es-MX"/>
        </a:p>
      </dgm:t>
    </dgm:pt>
    <dgm:pt modelId="{71674B18-4DA3-4C24-99C9-3ADE1C197ABA}">
      <dgm:prSet phldrT="[Texto]" custT="1"/>
      <dgm:spPr/>
      <dgm:t>
        <a:bodyPr/>
        <a:lstStyle/>
        <a:p>
          <a:r>
            <a:rPr lang="es-MX" sz="1600" b="1" dirty="0" smtClean="0"/>
            <a:t>Precio</a:t>
          </a:r>
          <a:endParaRPr lang="es-MX" sz="1600" b="1" dirty="0"/>
        </a:p>
      </dgm:t>
    </dgm:pt>
    <dgm:pt modelId="{1E052FDF-66BD-4731-8CF5-2C22A3D82721}" type="parTrans" cxnId="{F6A4D911-6A92-4AA6-9275-5B37364F8AC2}">
      <dgm:prSet/>
      <dgm:spPr/>
      <dgm:t>
        <a:bodyPr/>
        <a:lstStyle/>
        <a:p>
          <a:endParaRPr lang="es-MX"/>
        </a:p>
      </dgm:t>
    </dgm:pt>
    <dgm:pt modelId="{A025D9A6-68C5-4BEE-96D9-BD53DC4B56BF}" type="sibTrans" cxnId="{F6A4D911-6A92-4AA6-9275-5B37364F8AC2}">
      <dgm:prSet/>
      <dgm:spPr/>
      <dgm:t>
        <a:bodyPr/>
        <a:lstStyle/>
        <a:p>
          <a:endParaRPr lang="es-MX"/>
        </a:p>
      </dgm:t>
    </dgm:pt>
    <dgm:pt modelId="{FE051A59-3DCD-42EF-A433-6B1D371AD48E}">
      <dgm:prSet phldrT="[Texto]" custT="1"/>
      <dgm:spPr/>
      <dgm:t>
        <a:bodyPr/>
        <a:lstStyle/>
        <a:p>
          <a:r>
            <a:rPr lang="es-MX" sz="1400" b="1" dirty="0" smtClean="0"/>
            <a:t>Comercialización</a:t>
          </a:r>
          <a:endParaRPr lang="es-MX" sz="1200" b="1" dirty="0"/>
        </a:p>
      </dgm:t>
    </dgm:pt>
    <dgm:pt modelId="{B379FA4C-953E-4242-956D-5F39D18F0BDB}" type="parTrans" cxnId="{83589063-9BA4-4AD0-A416-63991C1A3994}">
      <dgm:prSet/>
      <dgm:spPr/>
      <dgm:t>
        <a:bodyPr/>
        <a:lstStyle/>
        <a:p>
          <a:endParaRPr lang="es-MX"/>
        </a:p>
      </dgm:t>
    </dgm:pt>
    <dgm:pt modelId="{92B31C7B-319F-42BA-9911-2C1F1CA4C7B3}" type="sibTrans" cxnId="{83589063-9BA4-4AD0-A416-63991C1A3994}">
      <dgm:prSet/>
      <dgm:spPr/>
      <dgm:t>
        <a:bodyPr/>
        <a:lstStyle/>
        <a:p>
          <a:endParaRPr lang="es-MX"/>
        </a:p>
      </dgm:t>
    </dgm:pt>
    <dgm:pt modelId="{2F3DDE54-E26E-422C-A27D-F8C966923239}">
      <dgm:prSet phldrT="[Texto]"/>
      <dgm:spPr/>
      <dgm:t>
        <a:bodyPr/>
        <a:lstStyle/>
        <a:p>
          <a:pPr algn="l"/>
          <a:endParaRPr lang="es-MX" dirty="0" smtClean="0"/>
        </a:p>
        <a:p>
          <a:pPr algn="l"/>
          <a:r>
            <a:rPr lang="es-MX" dirty="0" smtClean="0"/>
            <a:t>• Canales de distribución</a:t>
          </a:r>
          <a:endParaRPr lang="es-MX" dirty="0"/>
        </a:p>
      </dgm:t>
    </dgm:pt>
    <dgm:pt modelId="{B8DA1CC6-734D-48AA-903B-13CFE0FFF848}" type="parTrans" cxnId="{7E400BC0-6639-4D37-A897-5B58AF579345}">
      <dgm:prSet/>
      <dgm:spPr/>
      <dgm:t>
        <a:bodyPr/>
        <a:lstStyle/>
        <a:p>
          <a:endParaRPr lang="es-MX"/>
        </a:p>
      </dgm:t>
    </dgm:pt>
    <dgm:pt modelId="{83C55B39-1102-4A71-AAB6-DD81ED47C043}" type="sibTrans" cxnId="{7E400BC0-6639-4D37-A897-5B58AF579345}">
      <dgm:prSet/>
      <dgm:spPr/>
      <dgm:t>
        <a:bodyPr/>
        <a:lstStyle/>
        <a:p>
          <a:endParaRPr lang="es-MX"/>
        </a:p>
      </dgm:t>
    </dgm:pt>
    <dgm:pt modelId="{0C49F72A-731C-4728-B054-3DB31740AD7D}">
      <dgm:prSet custT="1"/>
      <dgm:spPr/>
      <dgm:t>
        <a:bodyPr/>
        <a:lstStyle/>
        <a:p>
          <a:r>
            <a:rPr lang="es-MX" sz="2000" b="1" dirty="0" smtClean="0"/>
            <a:t>Promoción</a:t>
          </a:r>
          <a:endParaRPr lang="es-MX" sz="2100" b="1" dirty="0"/>
        </a:p>
      </dgm:t>
    </dgm:pt>
    <dgm:pt modelId="{7CCB0DF4-0E77-4513-86C7-25E3E4EE9C7D}" type="parTrans" cxnId="{13A8184B-E431-415F-8873-1FC5C40EDC00}">
      <dgm:prSet/>
      <dgm:spPr/>
      <dgm:t>
        <a:bodyPr/>
        <a:lstStyle/>
        <a:p>
          <a:endParaRPr lang="es-MX"/>
        </a:p>
      </dgm:t>
    </dgm:pt>
    <dgm:pt modelId="{43C79EE6-125E-423F-9E98-6E5B6ADFD57E}" type="sibTrans" cxnId="{13A8184B-E431-415F-8873-1FC5C40EDC00}">
      <dgm:prSet/>
      <dgm:spPr/>
      <dgm:t>
        <a:bodyPr/>
        <a:lstStyle/>
        <a:p>
          <a:endParaRPr lang="es-MX"/>
        </a:p>
      </dgm:t>
    </dgm:pt>
    <dgm:pt modelId="{7B4FAB34-69C0-4CAB-99C8-1F93728157D6}">
      <dgm:prSet custT="1"/>
      <dgm:spPr/>
      <dgm:t>
        <a:bodyPr/>
        <a:lstStyle/>
        <a:p>
          <a:pPr algn="l"/>
          <a:r>
            <a:rPr lang="es-MX" sz="1050" dirty="0" smtClean="0"/>
            <a:t>• Principales importadores</a:t>
          </a:r>
          <a:endParaRPr lang="es-MX" sz="1050" dirty="0"/>
        </a:p>
      </dgm:t>
    </dgm:pt>
    <dgm:pt modelId="{FABBAE9F-61FE-4461-9FD0-297F2D1C27E9}" type="parTrans" cxnId="{41364A7B-0484-46CB-8E51-A63C1DD564AD}">
      <dgm:prSet/>
      <dgm:spPr/>
      <dgm:t>
        <a:bodyPr/>
        <a:lstStyle/>
        <a:p>
          <a:endParaRPr lang="es-MX"/>
        </a:p>
      </dgm:t>
    </dgm:pt>
    <dgm:pt modelId="{B0218041-2626-4D83-BD74-ADE029F8E757}" type="sibTrans" cxnId="{41364A7B-0484-46CB-8E51-A63C1DD564AD}">
      <dgm:prSet/>
      <dgm:spPr/>
      <dgm:t>
        <a:bodyPr/>
        <a:lstStyle/>
        <a:p>
          <a:endParaRPr lang="es-MX"/>
        </a:p>
      </dgm:t>
    </dgm:pt>
    <dgm:pt modelId="{45283263-E148-4CF3-AB98-36503A4ACC1D}">
      <dgm:prSet custT="1"/>
      <dgm:spPr/>
      <dgm:t>
        <a:bodyPr/>
        <a:lstStyle/>
        <a:p>
          <a:pPr algn="l"/>
          <a:r>
            <a:rPr lang="es-MX" sz="1050" dirty="0" smtClean="0"/>
            <a:t>• Estándares de calidad, de etiquetados</a:t>
          </a:r>
          <a:endParaRPr lang="es-MX" sz="1050" dirty="0"/>
        </a:p>
      </dgm:t>
    </dgm:pt>
    <dgm:pt modelId="{D5DF199D-103C-44AB-A68D-164AF2E57A75}" type="parTrans" cxnId="{5BCD0E47-9B79-4B78-BE1A-D5C832B82699}">
      <dgm:prSet/>
      <dgm:spPr/>
      <dgm:t>
        <a:bodyPr/>
        <a:lstStyle/>
        <a:p>
          <a:endParaRPr lang="es-MX"/>
        </a:p>
      </dgm:t>
    </dgm:pt>
    <dgm:pt modelId="{4FBE05B6-DDF8-4ADB-B102-277103564307}" type="sibTrans" cxnId="{5BCD0E47-9B79-4B78-BE1A-D5C832B82699}">
      <dgm:prSet/>
      <dgm:spPr/>
      <dgm:t>
        <a:bodyPr/>
        <a:lstStyle/>
        <a:p>
          <a:endParaRPr lang="es-MX"/>
        </a:p>
      </dgm:t>
    </dgm:pt>
    <dgm:pt modelId="{D8D06F3F-0BCD-4D7C-B295-7EE9ACE077E4}">
      <dgm:prSet custT="1"/>
      <dgm:spPr/>
      <dgm:t>
        <a:bodyPr/>
        <a:lstStyle/>
        <a:p>
          <a:pPr algn="l"/>
          <a:r>
            <a:rPr lang="es-MX" sz="1050" dirty="0" smtClean="0"/>
            <a:t>• Requisitos</a:t>
          </a:r>
          <a:endParaRPr lang="es-MX" sz="1050" dirty="0"/>
        </a:p>
      </dgm:t>
    </dgm:pt>
    <dgm:pt modelId="{A1874ABE-0585-488C-9603-E55E74E69710}" type="parTrans" cxnId="{692AF986-5389-425B-B8EA-730AA7EBCCE8}">
      <dgm:prSet/>
      <dgm:spPr/>
      <dgm:t>
        <a:bodyPr/>
        <a:lstStyle/>
        <a:p>
          <a:endParaRPr lang="es-MX"/>
        </a:p>
      </dgm:t>
    </dgm:pt>
    <dgm:pt modelId="{83C0B383-6118-4C7A-B38C-0FDCC4B3BEB6}" type="sibTrans" cxnId="{692AF986-5389-425B-B8EA-730AA7EBCCE8}">
      <dgm:prSet/>
      <dgm:spPr/>
      <dgm:t>
        <a:bodyPr/>
        <a:lstStyle/>
        <a:p>
          <a:endParaRPr lang="es-MX"/>
        </a:p>
      </dgm:t>
    </dgm:pt>
    <dgm:pt modelId="{D8575231-333C-4A71-BE51-7B7B16C1E1E9}">
      <dgm:prSet custT="1"/>
      <dgm:spPr/>
      <dgm:t>
        <a:bodyPr/>
        <a:lstStyle/>
        <a:p>
          <a:pPr algn="l"/>
          <a:r>
            <a:rPr lang="es-MX" sz="1050" dirty="0" smtClean="0"/>
            <a:t>• Gustos y preferencias de consumidor final</a:t>
          </a:r>
          <a:endParaRPr lang="es-MX" sz="1050" dirty="0"/>
        </a:p>
      </dgm:t>
    </dgm:pt>
    <dgm:pt modelId="{B710F2DF-5021-4809-86D2-47F09E0C0D9C}" type="parTrans" cxnId="{191C629E-D44C-4F0E-8A0D-FDB00F87A57B}">
      <dgm:prSet/>
      <dgm:spPr/>
      <dgm:t>
        <a:bodyPr/>
        <a:lstStyle/>
        <a:p>
          <a:endParaRPr lang="es-MX"/>
        </a:p>
      </dgm:t>
    </dgm:pt>
    <dgm:pt modelId="{65B9A5C7-8D4D-44A7-BDD6-76698F1286E5}" type="sibTrans" cxnId="{191C629E-D44C-4F0E-8A0D-FDB00F87A57B}">
      <dgm:prSet/>
      <dgm:spPr/>
      <dgm:t>
        <a:bodyPr/>
        <a:lstStyle/>
        <a:p>
          <a:endParaRPr lang="es-MX"/>
        </a:p>
      </dgm:t>
    </dgm:pt>
    <dgm:pt modelId="{AF9BAD92-3989-4C52-BDF7-51F12FBA3A26}">
      <dgm:prSet custT="1"/>
      <dgm:spPr/>
      <dgm:t>
        <a:bodyPr/>
        <a:lstStyle/>
        <a:p>
          <a:pPr algn="l"/>
          <a:r>
            <a:rPr lang="es-MX" sz="1050" dirty="0" smtClean="0"/>
            <a:t>• Segmentación</a:t>
          </a:r>
          <a:endParaRPr lang="es-MX" sz="1050" dirty="0"/>
        </a:p>
      </dgm:t>
    </dgm:pt>
    <dgm:pt modelId="{B1A5AD73-59C8-4B34-9EBF-A48A3278B5BF}" type="parTrans" cxnId="{4809E539-C92A-4C7F-8289-7F50CF7E20A9}">
      <dgm:prSet/>
      <dgm:spPr/>
      <dgm:t>
        <a:bodyPr/>
        <a:lstStyle/>
        <a:p>
          <a:endParaRPr lang="es-MX"/>
        </a:p>
      </dgm:t>
    </dgm:pt>
    <dgm:pt modelId="{FB06A9DD-E0C5-48C6-A66C-5B2AA11C001D}" type="sibTrans" cxnId="{4809E539-C92A-4C7F-8289-7F50CF7E20A9}">
      <dgm:prSet/>
      <dgm:spPr/>
      <dgm:t>
        <a:bodyPr/>
        <a:lstStyle/>
        <a:p>
          <a:endParaRPr lang="es-MX"/>
        </a:p>
      </dgm:t>
    </dgm:pt>
    <dgm:pt modelId="{73327AAA-32BD-487E-A661-34562B7EAC7C}">
      <dgm:prSet custT="1"/>
      <dgm:spPr/>
      <dgm:t>
        <a:bodyPr/>
        <a:lstStyle/>
        <a:p>
          <a:pPr algn="l"/>
          <a:r>
            <a:rPr lang="es-MX" sz="1050" dirty="0" smtClean="0"/>
            <a:t>• Producción del país, importaciones, exportaciones, consumo</a:t>
          </a:r>
          <a:endParaRPr lang="es-MX" sz="1050" dirty="0"/>
        </a:p>
      </dgm:t>
    </dgm:pt>
    <dgm:pt modelId="{E8D1999A-9311-43D0-A982-A08742AEEDD9}" type="parTrans" cxnId="{41E4207D-40F7-4F91-BC79-A5D28E7DA58F}">
      <dgm:prSet/>
      <dgm:spPr/>
      <dgm:t>
        <a:bodyPr/>
        <a:lstStyle/>
        <a:p>
          <a:endParaRPr lang="es-MX"/>
        </a:p>
      </dgm:t>
    </dgm:pt>
    <dgm:pt modelId="{17FB6147-4F2B-4347-8370-8F142017179B}" type="sibTrans" cxnId="{41E4207D-40F7-4F91-BC79-A5D28E7DA58F}">
      <dgm:prSet/>
      <dgm:spPr/>
      <dgm:t>
        <a:bodyPr/>
        <a:lstStyle/>
        <a:p>
          <a:endParaRPr lang="es-MX"/>
        </a:p>
      </dgm:t>
    </dgm:pt>
    <dgm:pt modelId="{EB5B868F-2B8D-405D-BB36-14EE2FA6AF86}">
      <dgm:prSet/>
      <dgm:spPr/>
      <dgm:t>
        <a:bodyPr/>
        <a:lstStyle/>
        <a:p>
          <a:pPr algn="l"/>
          <a:r>
            <a:rPr lang="es-MX" dirty="0" smtClean="0"/>
            <a:t>• Costos  DFI</a:t>
          </a:r>
          <a:endParaRPr lang="es-MX" dirty="0"/>
        </a:p>
      </dgm:t>
    </dgm:pt>
    <dgm:pt modelId="{51F87F41-7E48-4317-B990-C2424E735A3A}" type="sibTrans" cxnId="{3E6BDF41-D4DA-4456-BC3F-6ECB2663479E}">
      <dgm:prSet/>
      <dgm:spPr/>
      <dgm:t>
        <a:bodyPr/>
        <a:lstStyle/>
        <a:p>
          <a:endParaRPr lang="es-MX"/>
        </a:p>
      </dgm:t>
    </dgm:pt>
    <dgm:pt modelId="{BAD8A4E6-951A-498E-9681-2C6301E18570}" type="parTrans" cxnId="{3E6BDF41-D4DA-4456-BC3F-6ECB2663479E}">
      <dgm:prSet/>
      <dgm:spPr/>
      <dgm:t>
        <a:bodyPr/>
        <a:lstStyle/>
        <a:p>
          <a:endParaRPr lang="es-MX"/>
        </a:p>
      </dgm:t>
    </dgm:pt>
    <dgm:pt modelId="{54F3B26B-8A17-4979-A67E-136CAE8D6422}">
      <dgm:prSet/>
      <dgm:spPr/>
      <dgm:t>
        <a:bodyPr/>
        <a:lstStyle/>
        <a:p>
          <a:pPr algn="l"/>
          <a:r>
            <a:rPr lang="es-MX" dirty="0" smtClean="0"/>
            <a:t>•Márgenes</a:t>
          </a:r>
          <a:endParaRPr lang="es-MX" dirty="0"/>
        </a:p>
      </dgm:t>
    </dgm:pt>
    <dgm:pt modelId="{6C2B05FE-4DB8-4862-8583-F4BF2DE6BE98}" type="sibTrans" cxnId="{0F6F5F3D-6AAE-4D4F-8691-647F9C403362}">
      <dgm:prSet/>
      <dgm:spPr/>
      <dgm:t>
        <a:bodyPr/>
        <a:lstStyle/>
        <a:p>
          <a:endParaRPr lang="es-MX"/>
        </a:p>
      </dgm:t>
    </dgm:pt>
    <dgm:pt modelId="{777C9F1A-EA19-4A8A-8422-E4DF2FD3C5A3}" type="parTrans" cxnId="{0F6F5F3D-6AAE-4D4F-8691-647F9C403362}">
      <dgm:prSet/>
      <dgm:spPr/>
      <dgm:t>
        <a:bodyPr/>
        <a:lstStyle/>
        <a:p>
          <a:endParaRPr lang="es-MX"/>
        </a:p>
      </dgm:t>
    </dgm:pt>
    <dgm:pt modelId="{54C76D61-1CAA-43E9-B409-7EBB415133DE}">
      <dgm:prSet phldrT="[Texto]"/>
      <dgm:spPr/>
      <dgm:t>
        <a:bodyPr/>
        <a:lstStyle/>
        <a:p>
          <a:pPr algn="l"/>
          <a:endParaRPr lang="es-MX" dirty="0" smtClean="0"/>
        </a:p>
        <a:p>
          <a:pPr algn="l"/>
          <a:r>
            <a:rPr lang="es-MX" dirty="0" smtClean="0"/>
            <a:t>• Precios</a:t>
          </a:r>
          <a:endParaRPr lang="es-MX" dirty="0"/>
        </a:p>
      </dgm:t>
    </dgm:pt>
    <dgm:pt modelId="{8C82C274-A82D-4325-8798-A1498693F76A}" type="sibTrans" cxnId="{FC61FDC6-D5BA-4C8B-8C1F-71250825A6C7}">
      <dgm:prSet/>
      <dgm:spPr/>
      <dgm:t>
        <a:bodyPr/>
        <a:lstStyle/>
        <a:p>
          <a:endParaRPr lang="es-MX"/>
        </a:p>
      </dgm:t>
    </dgm:pt>
    <dgm:pt modelId="{6AB020B6-7043-4074-A692-CB8C75EF0255}" type="parTrans" cxnId="{FC61FDC6-D5BA-4C8B-8C1F-71250825A6C7}">
      <dgm:prSet/>
      <dgm:spPr/>
      <dgm:t>
        <a:bodyPr/>
        <a:lstStyle/>
        <a:p>
          <a:endParaRPr lang="es-MX"/>
        </a:p>
      </dgm:t>
    </dgm:pt>
    <dgm:pt modelId="{94DD74C4-2C92-4921-808E-DC0E2A0360D8}">
      <dgm:prSet/>
      <dgm:spPr/>
      <dgm:t>
        <a:bodyPr/>
        <a:lstStyle/>
        <a:p>
          <a:pPr algn="l"/>
          <a:r>
            <a:rPr lang="es-MX" smtClean="0"/>
            <a:t>• Cobertura</a:t>
          </a:r>
          <a:endParaRPr lang="es-MX"/>
        </a:p>
      </dgm:t>
    </dgm:pt>
    <dgm:pt modelId="{3FF6BF82-40A1-4C87-B446-D7F4831E5975}" type="parTrans" cxnId="{FA6CB6EF-ECD2-4FCB-8C06-5EA88FA57FB7}">
      <dgm:prSet/>
      <dgm:spPr/>
      <dgm:t>
        <a:bodyPr/>
        <a:lstStyle/>
        <a:p>
          <a:endParaRPr lang="es-MX"/>
        </a:p>
      </dgm:t>
    </dgm:pt>
    <dgm:pt modelId="{3B2EA3C0-C4D9-4873-A54B-2F0E949CEC45}" type="sibTrans" cxnId="{FA6CB6EF-ECD2-4FCB-8C06-5EA88FA57FB7}">
      <dgm:prSet/>
      <dgm:spPr/>
      <dgm:t>
        <a:bodyPr/>
        <a:lstStyle/>
        <a:p>
          <a:endParaRPr lang="es-MX"/>
        </a:p>
      </dgm:t>
    </dgm:pt>
    <dgm:pt modelId="{8A1F165C-7996-4C07-A536-7A22E8D16B93}">
      <dgm:prSet/>
      <dgm:spPr/>
      <dgm:t>
        <a:bodyPr/>
        <a:lstStyle/>
        <a:p>
          <a:pPr algn="l"/>
          <a:r>
            <a:rPr lang="es-MX" dirty="0" smtClean="0"/>
            <a:t>• Estrategias de comercialización</a:t>
          </a:r>
          <a:endParaRPr lang="es-MX" dirty="0"/>
        </a:p>
      </dgm:t>
    </dgm:pt>
    <dgm:pt modelId="{98D5918E-B62E-4680-BEC0-A635BD19C578}" type="parTrans" cxnId="{72E2A81D-D71C-401C-86E8-35EDD9120ECB}">
      <dgm:prSet/>
      <dgm:spPr/>
      <dgm:t>
        <a:bodyPr/>
        <a:lstStyle/>
        <a:p>
          <a:endParaRPr lang="es-MX"/>
        </a:p>
      </dgm:t>
    </dgm:pt>
    <dgm:pt modelId="{98AD3F51-870F-490E-ADC6-8F8E9D19B778}" type="sibTrans" cxnId="{72E2A81D-D71C-401C-86E8-35EDD9120ECB}">
      <dgm:prSet/>
      <dgm:spPr/>
      <dgm:t>
        <a:bodyPr/>
        <a:lstStyle/>
        <a:p>
          <a:endParaRPr lang="es-MX"/>
        </a:p>
      </dgm:t>
    </dgm:pt>
    <dgm:pt modelId="{42AE2A47-CAB7-4CFB-9D5D-D000562C7031}" type="pres">
      <dgm:prSet presAssocID="{BE12A705-21A5-4ECE-9DCA-D0C57D45242B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517579F-140B-422A-AE8D-2C7EFC13BF14}" type="pres">
      <dgm:prSet presAssocID="{0C49F72A-731C-4728-B054-3DB31740AD7D}" presName="ChildAccent4" presStyleCnt="0"/>
      <dgm:spPr/>
    </dgm:pt>
    <dgm:pt modelId="{B506A53B-8C10-4A6E-ADE7-8395E2C4A1AC}" type="pres">
      <dgm:prSet presAssocID="{0C49F72A-731C-4728-B054-3DB31740AD7D}" presName="ChildAccent" presStyleLbl="alignImgPlace1" presStyleIdx="0" presStyleCnt="4" custLinFactNeighborX="4058" custLinFactNeighborY="1182"/>
      <dgm:spPr/>
    </dgm:pt>
    <dgm:pt modelId="{F780FC1A-2D8B-4338-B6C0-05271C8D6D7A}" type="pres">
      <dgm:prSet presAssocID="{0C49F72A-731C-4728-B054-3DB31740AD7D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C78092-6A10-4BBD-A5DB-73CB1901C17D}" type="pres">
      <dgm:prSet presAssocID="{0C49F72A-731C-4728-B054-3DB31740AD7D}" presName="Parent4" presStyleLbl="node1" presStyleIdx="0" presStyleCnt="4" custScaleX="11623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38FB7B-C9B9-4641-BC7C-3BFDC75A2A8C}" type="pres">
      <dgm:prSet presAssocID="{FE051A59-3DCD-42EF-A433-6B1D371AD48E}" presName="ChildAccent3" presStyleCnt="0"/>
      <dgm:spPr/>
    </dgm:pt>
    <dgm:pt modelId="{7F418827-0B6B-4C2C-8F77-610D06FCA01E}" type="pres">
      <dgm:prSet presAssocID="{FE051A59-3DCD-42EF-A433-6B1D371AD48E}" presName="ChildAccent" presStyleLbl="alignImgPlace1" presStyleIdx="1" presStyleCnt="4"/>
      <dgm:spPr/>
      <dgm:t>
        <a:bodyPr/>
        <a:lstStyle/>
        <a:p>
          <a:endParaRPr lang="es-MX"/>
        </a:p>
      </dgm:t>
    </dgm:pt>
    <dgm:pt modelId="{6756D2B2-74D1-4BE5-9C07-4538242DF394}" type="pres">
      <dgm:prSet presAssocID="{FE051A59-3DCD-42EF-A433-6B1D371AD48E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D4F1BB-CF22-44F5-BAE3-EFB0D2476528}" type="pres">
      <dgm:prSet presAssocID="{FE051A59-3DCD-42EF-A433-6B1D371AD48E}" presName="Parent3" presStyleLbl="node1" presStyleIdx="1" presStyleCnt="4" custScaleX="10811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ADC325-6CF1-4E37-A488-140208ABD4DD}" type="pres">
      <dgm:prSet presAssocID="{71674B18-4DA3-4C24-99C9-3ADE1C197ABA}" presName="ChildAccent2" presStyleCnt="0"/>
      <dgm:spPr/>
    </dgm:pt>
    <dgm:pt modelId="{1FCD649C-23C4-4B93-8970-7624055BDDBD}" type="pres">
      <dgm:prSet presAssocID="{71674B18-4DA3-4C24-99C9-3ADE1C197ABA}" presName="ChildAccent" presStyleLbl="alignImgPlace1" presStyleIdx="2" presStyleCnt="4" custLinFactNeighborX="1145" custLinFactNeighborY="-1157"/>
      <dgm:spPr/>
      <dgm:t>
        <a:bodyPr/>
        <a:lstStyle/>
        <a:p>
          <a:endParaRPr lang="es-MX"/>
        </a:p>
      </dgm:t>
    </dgm:pt>
    <dgm:pt modelId="{D92E68F1-998B-43CD-88D3-B6951B93BEF0}" type="pres">
      <dgm:prSet presAssocID="{71674B18-4DA3-4C24-99C9-3ADE1C197ABA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169B09-92AA-4BE2-BD40-AD60418C63F5}" type="pres">
      <dgm:prSet presAssocID="{71674B18-4DA3-4C24-99C9-3ADE1C197ABA}" presName="Parent2" presStyleLbl="node1" presStyleIdx="2" presStyleCnt="4" custLinFactNeighborX="1145" custLinFactNeighborY="217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929339-08DC-4471-9EA6-90A72291EAF9}" type="pres">
      <dgm:prSet presAssocID="{C15204D7-4CE6-4352-8B8C-3D6C751806BE}" presName="ChildAccent1" presStyleCnt="0"/>
      <dgm:spPr/>
    </dgm:pt>
    <dgm:pt modelId="{F9E18CA1-7164-47CE-BC29-A16D241EA279}" type="pres">
      <dgm:prSet presAssocID="{C15204D7-4CE6-4352-8B8C-3D6C751806BE}" presName="ChildAccent" presStyleLbl="alignImgPlace1" presStyleIdx="3" presStyleCnt="4"/>
      <dgm:spPr/>
      <dgm:t>
        <a:bodyPr/>
        <a:lstStyle/>
        <a:p>
          <a:endParaRPr lang="es-MX"/>
        </a:p>
      </dgm:t>
    </dgm:pt>
    <dgm:pt modelId="{D00121F4-1317-4316-903C-268442EA6620}" type="pres">
      <dgm:prSet presAssocID="{C15204D7-4CE6-4352-8B8C-3D6C751806BE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98949B-DEE1-41D8-B7FA-70284E18D57E}" type="pres">
      <dgm:prSet presAssocID="{C15204D7-4CE6-4352-8B8C-3D6C751806BE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E400BC0-6639-4D37-A897-5B58AF579345}" srcId="{FE051A59-3DCD-42EF-A433-6B1D371AD48E}" destId="{2F3DDE54-E26E-422C-A27D-F8C966923239}" srcOrd="0" destOrd="0" parTransId="{B8DA1CC6-734D-48AA-903B-13CFE0FFF848}" sibTransId="{83C55B39-1102-4A71-AAB6-DD81ED47C043}"/>
    <dgm:cxn modelId="{62A5A42E-A2D6-4EE8-90FA-1CD316FD986E}" type="presOf" srcId="{EB5B868F-2B8D-405D-BB36-14EE2FA6AF86}" destId="{1FCD649C-23C4-4B93-8970-7624055BDDBD}" srcOrd="0" destOrd="2" presId="urn:microsoft.com/office/officeart/2011/layout/InterconnectedBlockProcess"/>
    <dgm:cxn modelId="{0DEA25E2-5372-40D2-98B1-64EF595F906C}" type="presOf" srcId="{C15204D7-4CE6-4352-8B8C-3D6C751806BE}" destId="{DB98949B-DEE1-41D8-B7FA-70284E18D57E}" srcOrd="0" destOrd="0" presId="urn:microsoft.com/office/officeart/2011/layout/InterconnectedBlockProcess"/>
    <dgm:cxn modelId="{31F71F85-33D5-47BB-A07A-363C8B7E7DC2}" type="presOf" srcId="{D8575231-333C-4A71-BE51-7B7B16C1E1E9}" destId="{D00121F4-1317-4316-903C-268442EA6620}" srcOrd="1" destOrd="4" presId="urn:microsoft.com/office/officeart/2011/layout/InterconnectedBlockProcess"/>
    <dgm:cxn modelId="{1CF19847-678D-47F2-B668-2F95B1FD83FB}" type="presOf" srcId="{73327AAA-32BD-487E-A661-34562B7EAC7C}" destId="{D00121F4-1317-4316-903C-268442EA6620}" srcOrd="1" destOrd="6" presId="urn:microsoft.com/office/officeart/2011/layout/InterconnectedBlockProcess"/>
    <dgm:cxn modelId="{B5C2C7B6-D35C-42B2-BD7C-F490EFB91C3F}" type="presOf" srcId="{D8575231-333C-4A71-BE51-7B7B16C1E1E9}" destId="{F9E18CA1-7164-47CE-BC29-A16D241EA279}" srcOrd="0" destOrd="4" presId="urn:microsoft.com/office/officeart/2011/layout/InterconnectedBlockProcess"/>
    <dgm:cxn modelId="{A933F21A-B981-44DA-AEA1-08DA8D6DEC08}" type="presOf" srcId="{AF9BAD92-3989-4C52-BDF7-51F12FBA3A26}" destId="{F9E18CA1-7164-47CE-BC29-A16D241EA279}" srcOrd="0" destOrd="5" presId="urn:microsoft.com/office/officeart/2011/layout/InterconnectedBlockProcess"/>
    <dgm:cxn modelId="{3E6BDF41-D4DA-4456-BC3F-6ECB2663479E}" srcId="{71674B18-4DA3-4C24-99C9-3ADE1C197ABA}" destId="{EB5B868F-2B8D-405D-BB36-14EE2FA6AF86}" srcOrd="2" destOrd="0" parTransId="{BAD8A4E6-951A-498E-9681-2C6301E18570}" sibTransId="{51F87F41-7E48-4317-B990-C2424E735A3A}"/>
    <dgm:cxn modelId="{245FDEEA-EFAE-4731-8D82-42630033B2B8}" type="presOf" srcId="{45283263-E148-4CF3-AB98-36503A4ACC1D}" destId="{F9E18CA1-7164-47CE-BC29-A16D241EA279}" srcOrd="0" destOrd="2" presId="urn:microsoft.com/office/officeart/2011/layout/InterconnectedBlockProcess"/>
    <dgm:cxn modelId="{191C629E-D44C-4F0E-8A0D-FDB00F87A57B}" srcId="{C15204D7-4CE6-4352-8B8C-3D6C751806BE}" destId="{D8575231-333C-4A71-BE51-7B7B16C1E1E9}" srcOrd="4" destOrd="0" parTransId="{B710F2DF-5021-4809-86D2-47F09E0C0D9C}" sibTransId="{65B9A5C7-8D4D-44A7-BDD6-76698F1286E5}"/>
    <dgm:cxn modelId="{0215D14F-1B98-4565-BC7B-EB509A772D61}" type="presOf" srcId="{54C76D61-1CAA-43E9-B409-7EBB415133DE}" destId="{D92E68F1-998B-43CD-88D3-B6951B93BEF0}" srcOrd="1" destOrd="0" presId="urn:microsoft.com/office/officeart/2011/layout/InterconnectedBlockProcess"/>
    <dgm:cxn modelId="{07F24378-58C4-42E8-B941-ED611D0B61CA}" type="presOf" srcId="{0C49F72A-731C-4728-B054-3DB31740AD7D}" destId="{E9C78092-6A10-4BBD-A5DB-73CB1901C17D}" srcOrd="0" destOrd="0" presId="urn:microsoft.com/office/officeart/2011/layout/InterconnectedBlockProcess"/>
    <dgm:cxn modelId="{13A8184B-E431-415F-8873-1FC5C40EDC00}" srcId="{BE12A705-21A5-4ECE-9DCA-D0C57D45242B}" destId="{0C49F72A-731C-4728-B054-3DB31740AD7D}" srcOrd="3" destOrd="0" parTransId="{7CCB0DF4-0E77-4513-86C7-25E3E4EE9C7D}" sibTransId="{43C79EE6-125E-423F-9E98-6E5B6ADFD57E}"/>
    <dgm:cxn modelId="{01912231-6F6E-4D73-962D-9ED7690F67A4}" type="presOf" srcId="{54F3B26B-8A17-4979-A67E-136CAE8D6422}" destId="{1FCD649C-23C4-4B93-8970-7624055BDDBD}" srcOrd="0" destOrd="1" presId="urn:microsoft.com/office/officeart/2011/layout/InterconnectedBlockProcess"/>
    <dgm:cxn modelId="{22988FAD-7106-4857-A7A3-E00EFB558D45}" type="presOf" srcId="{54F3B26B-8A17-4979-A67E-136CAE8D6422}" destId="{D92E68F1-998B-43CD-88D3-B6951B93BEF0}" srcOrd="1" destOrd="1" presId="urn:microsoft.com/office/officeart/2011/layout/InterconnectedBlockProcess"/>
    <dgm:cxn modelId="{692AF986-5389-425B-B8EA-730AA7EBCCE8}" srcId="{C15204D7-4CE6-4352-8B8C-3D6C751806BE}" destId="{D8D06F3F-0BCD-4D7C-B295-7EE9ACE077E4}" srcOrd="3" destOrd="0" parTransId="{A1874ABE-0585-488C-9603-E55E74E69710}" sibTransId="{83C0B383-6118-4C7A-B38C-0FDCC4B3BEB6}"/>
    <dgm:cxn modelId="{3917F32A-7FD0-4CBE-A219-21865A51C188}" type="presOf" srcId="{EEF12CF8-D426-4ADB-BE04-C6EEEBEEF4D7}" destId="{F9E18CA1-7164-47CE-BC29-A16D241EA279}" srcOrd="0" destOrd="0" presId="urn:microsoft.com/office/officeart/2011/layout/InterconnectedBlockProcess"/>
    <dgm:cxn modelId="{83589063-9BA4-4AD0-A416-63991C1A3994}" srcId="{BE12A705-21A5-4ECE-9DCA-D0C57D45242B}" destId="{FE051A59-3DCD-42EF-A433-6B1D371AD48E}" srcOrd="2" destOrd="0" parTransId="{B379FA4C-953E-4242-956D-5F39D18F0BDB}" sibTransId="{92B31C7B-319F-42BA-9911-2C1F1CA4C7B3}"/>
    <dgm:cxn modelId="{0F6F5F3D-6AAE-4D4F-8691-647F9C403362}" srcId="{71674B18-4DA3-4C24-99C9-3ADE1C197ABA}" destId="{54F3B26B-8A17-4979-A67E-136CAE8D6422}" srcOrd="1" destOrd="0" parTransId="{777C9F1A-EA19-4A8A-8422-E4DF2FD3C5A3}" sibTransId="{6C2B05FE-4DB8-4862-8583-F4BF2DE6BE98}"/>
    <dgm:cxn modelId="{FA6CB6EF-ECD2-4FCB-8C06-5EA88FA57FB7}" srcId="{FE051A59-3DCD-42EF-A433-6B1D371AD48E}" destId="{94DD74C4-2C92-4921-808E-DC0E2A0360D8}" srcOrd="1" destOrd="0" parTransId="{3FF6BF82-40A1-4C87-B446-D7F4831E5975}" sibTransId="{3B2EA3C0-C4D9-4873-A54B-2F0E949CEC45}"/>
    <dgm:cxn modelId="{0C92CBAF-8195-4E56-BE4E-357655C36911}" type="presOf" srcId="{94DD74C4-2C92-4921-808E-DC0E2A0360D8}" destId="{7F418827-0B6B-4C2C-8F77-610D06FCA01E}" srcOrd="0" destOrd="1" presId="urn:microsoft.com/office/officeart/2011/layout/InterconnectedBlockProcess"/>
    <dgm:cxn modelId="{8908CB0E-9D47-4848-9D4F-81FDD630970E}" type="presOf" srcId="{FE051A59-3DCD-42EF-A433-6B1D371AD48E}" destId="{B2D4F1BB-CF22-44F5-BAE3-EFB0D2476528}" srcOrd="0" destOrd="0" presId="urn:microsoft.com/office/officeart/2011/layout/InterconnectedBlockProcess"/>
    <dgm:cxn modelId="{F11EAA15-28FF-463D-ADCD-3EAE21CA01B3}" type="presOf" srcId="{D8D06F3F-0BCD-4D7C-B295-7EE9ACE077E4}" destId="{D00121F4-1317-4316-903C-268442EA6620}" srcOrd="1" destOrd="3" presId="urn:microsoft.com/office/officeart/2011/layout/InterconnectedBlockProcess"/>
    <dgm:cxn modelId="{9F220A02-0340-4823-BF44-A6A95F6374E9}" type="presOf" srcId="{7B4FAB34-69C0-4CAB-99C8-1F93728157D6}" destId="{D00121F4-1317-4316-903C-268442EA6620}" srcOrd="1" destOrd="1" presId="urn:microsoft.com/office/officeart/2011/layout/InterconnectedBlockProcess"/>
    <dgm:cxn modelId="{275D2D1D-2764-4E26-96CF-682591FE06CA}" type="presOf" srcId="{8A1F165C-7996-4C07-A536-7A22E8D16B93}" destId="{7F418827-0B6B-4C2C-8F77-610D06FCA01E}" srcOrd="0" destOrd="2" presId="urn:microsoft.com/office/officeart/2011/layout/InterconnectedBlockProcess"/>
    <dgm:cxn modelId="{5BCD0E47-9B79-4B78-BE1A-D5C832B82699}" srcId="{C15204D7-4CE6-4352-8B8C-3D6C751806BE}" destId="{45283263-E148-4CF3-AB98-36503A4ACC1D}" srcOrd="2" destOrd="0" parTransId="{D5DF199D-103C-44AB-A68D-164AF2E57A75}" sibTransId="{4FBE05B6-DDF8-4ADB-B102-277103564307}"/>
    <dgm:cxn modelId="{9FB0B56D-0E52-4E17-AB6A-A923F84F0E92}" type="presOf" srcId="{73327AAA-32BD-487E-A661-34562B7EAC7C}" destId="{F9E18CA1-7164-47CE-BC29-A16D241EA279}" srcOrd="0" destOrd="6" presId="urn:microsoft.com/office/officeart/2011/layout/InterconnectedBlockProcess"/>
    <dgm:cxn modelId="{B4C761EC-4965-4718-BC79-A01C0C41D5A6}" type="presOf" srcId="{8A1F165C-7996-4C07-A536-7A22E8D16B93}" destId="{6756D2B2-74D1-4BE5-9C07-4538242DF394}" srcOrd="1" destOrd="2" presId="urn:microsoft.com/office/officeart/2011/layout/InterconnectedBlockProcess"/>
    <dgm:cxn modelId="{0528C82C-8F73-487E-8867-44187637983E}" type="presOf" srcId="{54C76D61-1CAA-43E9-B409-7EBB415133DE}" destId="{1FCD649C-23C4-4B93-8970-7624055BDDBD}" srcOrd="0" destOrd="0" presId="urn:microsoft.com/office/officeart/2011/layout/InterconnectedBlockProcess"/>
    <dgm:cxn modelId="{65CAD4DD-BECA-43FB-8AB6-684E8F3C2D02}" type="presOf" srcId="{45283263-E148-4CF3-AB98-36503A4ACC1D}" destId="{D00121F4-1317-4316-903C-268442EA6620}" srcOrd="1" destOrd="2" presId="urn:microsoft.com/office/officeart/2011/layout/InterconnectedBlockProcess"/>
    <dgm:cxn modelId="{F6A4D911-6A92-4AA6-9275-5B37364F8AC2}" srcId="{BE12A705-21A5-4ECE-9DCA-D0C57D45242B}" destId="{71674B18-4DA3-4C24-99C9-3ADE1C197ABA}" srcOrd="1" destOrd="0" parTransId="{1E052FDF-66BD-4731-8CF5-2C22A3D82721}" sibTransId="{A025D9A6-68C5-4BEE-96D9-BD53DC4B56BF}"/>
    <dgm:cxn modelId="{7DBCAB44-20D5-4289-AAE4-2EC2C64E32BD}" type="presOf" srcId="{94DD74C4-2C92-4921-808E-DC0E2A0360D8}" destId="{6756D2B2-74D1-4BE5-9C07-4538242DF394}" srcOrd="1" destOrd="1" presId="urn:microsoft.com/office/officeart/2011/layout/InterconnectedBlockProcess"/>
    <dgm:cxn modelId="{3D75C68D-5AE7-46C5-8300-DF2D8BBFADC4}" srcId="{BE12A705-21A5-4ECE-9DCA-D0C57D45242B}" destId="{C15204D7-4CE6-4352-8B8C-3D6C751806BE}" srcOrd="0" destOrd="0" parTransId="{82D517B9-E713-49F9-9A3F-49CE832C1C91}" sibTransId="{FFEB444F-6450-45A6-AF78-9098DDAD09A5}"/>
    <dgm:cxn modelId="{4809E539-C92A-4C7F-8289-7F50CF7E20A9}" srcId="{C15204D7-4CE6-4352-8B8C-3D6C751806BE}" destId="{AF9BAD92-3989-4C52-BDF7-51F12FBA3A26}" srcOrd="5" destOrd="0" parTransId="{B1A5AD73-59C8-4B34-9EBF-A48A3278B5BF}" sibTransId="{FB06A9DD-E0C5-48C6-A66C-5B2AA11C001D}"/>
    <dgm:cxn modelId="{D6BA117A-1B99-4D6F-B5D1-0FEE2123014A}" type="presOf" srcId="{2F3DDE54-E26E-422C-A27D-F8C966923239}" destId="{6756D2B2-74D1-4BE5-9C07-4538242DF394}" srcOrd="1" destOrd="0" presId="urn:microsoft.com/office/officeart/2011/layout/InterconnectedBlockProcess"/>
    <dgm:cxn modelId="{56BFE653-5F85-4E77-BE0D-9F30455F32DA}" type="presOf" srcId="{2F3DDE54-E26E-422C-A27D-F8C966923239}" destId="{7F418827-0B6B-4C2C-8F77-610D06FCA01E}" srcOrd="0" destOrd="0" presId="urn:microsoft.com/office/officeart/2011/layout/InterconnectedBlockProcess"/>
    <dgm:cxn modelId="{E5C53B76-2724-470E-8D1A-AA97E9602B03}" type="presOf" srcId="{BE12A705-21A5-4ECE-9DCA-D0C57D45242B}" destId="{42AE2A47-CAB7-4CFB-9D5D-D000562C7031}" srcOrd="0" destOrd="0" presId="urn:microsoft.com/office/officeart/2011/layout/InterconnectedBlockProcess"/>
    <dgm:cxn modelId="{B6366CAD-2431-4F53-BC96-49E5076240B8}" type="presOf" srcId="{EB5B868F-2B8D-405D-BB36-14EE2FA6AF86}" destId="{D92E68F1-998B-43CD-88D3-B6951B93BEF0}" srcOrd="1" destOrd="2" presId="urn:microsoft.com/office/officeart/2011/layout/InterconnectedBlockProcess"/>
    <dgm:cxn modelId="{2E16C11D-E486-4339-A645-5C9B2F19847C}" type="presOf" srcId="{7B4FAB34-69C0-4CAB-99C8-1F93728157D6}" destId="{F9E18CA1-7164-47CE-BC29-A16D241EA279}" srcOrd="0" destOrd="1" presId="urn:microsoft.com/office/officeart/2011/layout/InterconnectedBlockProcess"/>
    <dgm:cxn modelId="{72E2A81D-D71C-401C-86E8-35EDD9120ECB}" srcId="{FE051A59-3DCD-42EF-A433-6B1D371AD48E}" destId="{8A1F165C-7996-4C07-A536-7A22E8D16B93}" srcOrd="2" destOrd="0" parTransId="{98D5918E-B62E-4680-BEC0-A635BD19C578}" sibTransId="{98AD3F51-870F-490E-ADC6-8F8E9D19B778}"/>
    <dgm:cxn modelId="{EFB72ED6-DDC4-4957-95EE-D52AF4942A8A}" type="presOf" srcId="{71674B18-4DA3-4C24-99C9-3ADE1C197ABA}" destId="{18169B09-92AA-4BE2-BD40-AD60418C63F5}" srcOrd="0" destOrd="0" presId="urn:microsoft.com/office/officeart/2011/layout/InterconnectedBlockProcess"/>
    <dgm:cxn modelId="{41E4207D-40F7-4F91-BC79-A5D28E7DA58F}" srcId="{C15204D7-4CE6-4352-8B8C-3D6C751806BE}" destId="{73327AAA-32BD-487E-A661-34562B7EAC7C}" srcOrd="6" destOrd="0" parTransId="{E8D1999A-9311-43D0-A982-A08742AEEDD9}" sibTransId="{17FB6147-4F2B-4347-8370-8F142017179B}"/>
    <dgm:cxn modelId="{BA1E20A4-B2A7-4DAC-B6B6-4B24D350B84E}" type="presOf" srcId="{EEF12CF8-D426-4ADB-BE04-C6EEEBEEF4D7}" destId="{D00121F4-1317-4316-903C-268442EA6620}" srcOrd="1" destOrd="0" presId="urn:microsoft.com/office/officeart/2011/layout/InterconnectedBlockProcess"/>
    <dgm:cxn modelId="{8A614296-EA83-4D3F-B777-3F07F4AD455F}" srcId="{C15204D7-4CE6-4352-8B8C-3D6C751806BE}" destId="{EEF12CF8-D426-4ADB-BE04-C6EEEBEEF4D7}" srcOrd="0" destOrd="0" parTransId="{44349F83-072C-4AC9-AA6B-7344FC31F2F0}" sibTransId="{E8722CEA-E7D7-4252-8041-1E7933B1B4AD}"/>
    <dgm:cxn modelId="{41364A7B-0484-46CB-8E51-A63C1DD564AD}" srcId="{C15204D7-4CE6-4352-8B8C-3D6C751806BE}" destId="{7B4FAB34-69C0-4CAB-99C8-1F93728157D6}" srcOrd="1" destOrd="0" parTransId="{FABBAE9F-61FE-4461-9FD0-297F2D1C27E9}" sibTransId="{B0218041-2626-4D83-BD74-ADE029F8E757}"/>
    <dgm:cxn modelId="{2D716F0D-49BF-4D55-9BC9-811E042797BF}" type="presOf" srcId="{AF9BAD92-3989-4C52-BDF7-51F12FBA3A26}" destId="{D00121F4-1317-4316-903C-268442EA6620}" srcOrd="1" destOrd="5" presId="urn:microsoft.com/office/officeart/2011/layout/InterconnectedBlockProcess"/>
    <dgm:cxn modelId="{13DD63DF-0ED5-4342-B560-D8B0ECF8896D}" type="presOf" srcId="{D8D06F3F-0BCD-4D7C-B295-7EE9ACE077E4}" destId="{F9E18CA1-7164-47CE-BC29-A16D241EA279}" srcOrd="0" destOrd="3" presId="urn:microsoft.com/office/officeart/2011/layout/InterconnectedBlockProcess"/>
    <dgm:cxn modelId="{FC61FDC6-D5BA-4C8B-8C1F-71250825A6C7}" srcId="{71674B18-4DA3-4C24-99C9-3ADE1C197ABA}" destId="{54C76D61-1CAA-43E9-B409-7EBB415133DE}" srcOrd="0" destOrd="0" parTransId="{6AB020B6-7043-4074-A692-CB8C75EF0255}" sibTransId="{8C82C274-A82D-4325-8798-A1498693F76A}"/>
    <dgm:cxn modelId="{03103A87-510F-4027-9FB3-A77D1F8BE48E}" type="presParOf" srcId="{42AE2A47-CAB7-4CFB-9D5D-D000562C7031}" destId="{0517579F-140B-422A-AE8D-2C7EFC13BF14}" srcOrd="0" destOrd="0" presId="urn:microsoft.com/office/officeart/2011/layout/InterconnectedBlockProcess"/>
    <dgm:cxn modelId="{FB7C0634-66B9-4807-99B5-A7C8974E51A5}" type="presParOf" srcId="{0517579F-140B-422A-AE8D-2C7EFC13BF14}" destId="{B506A53B-8C10-4A6E-ADE7-8395E2C4A1AC}" srcOrd="0" destOrd="0" presId="urn:microsoft.com/office/officeart/2011/layout/InterconnectedBlockProcess"/>
    <dgm:cxn modelId="{52D555EF-2AAF-40D1-9DC2-4E4BC294554C}" type="presParOf" srcId="{42AE2A47-CAB7-4CFB-9D5D-D000562C7031}" destId="{F780FC1A-2D8B-4338-B6C0-05271C8D6D7A}" srcOrd="1" destOrd="0" presId="urn:microsoft.com/office/officeart/2011/layout/InterconnectedBlockProcess"/>
    <dgm:cxn modelId="{82E1E082-0D02-41A3-881A-13BCBBC69A20}" type="presParOf" srcId="{42AE2A47-CAB7-4CFB-9D5D-D000562C7031}" destId="{E9C78092-6A10-4BBD-A5DB-73CB1901C17D}" srcOrd="2" destOrd="0" presId="urn:microsoft.com/office/officeart/2011/layout/InterconnectedBlockProcess"/>
    <dgm:cxn modelId="{A714959C-93DF-4AE6-897B-E845F802B7FD}" type="presParOf" srcId="{42AE2A47-CAB7-4CFB-9D5D-D000562C7031}" destId="{E038FB7B-C9B9-4641-BC7C-3BFDC75A2A8C}" srcOrd="3" destOrd="0" presId="urn:microsoft.com/office/officeart/2011/layout/InterconnectedBlockProcess"/>
    <dgm:cxn modelId="{F5604A5A-6EE6-4BC9-99A1-87C1D662A97B}" type="presParOf" srcId="{E038FB7B-C9B9-4641-BC7C-3BFDC75A2A8C}" destId="{7F418827-0B6B-4C2C-8F77-610D06FCA01E}" srcOrd="0" destOrd="0" presId="urn:microsoft.com/office/officeart/2011/layout/InterconnectedBlockProcess"/>
    <dgm:cxn modelId="{ABDFD5F8-1C3B-46B1-A49E-1B48B3F6592E}" type="presParOf" srcId="{42AE2A47-CAB7-4CFB-9D5D-D000562C7031}" destId="{6756D2B2-74D1-4BE5-9C07-4538242DF394}" srcOrd="4" destOrd="0" presId="urn:microsoft.com/office/officeart/2011/layout/InterconnectedBlockProcess"/>
    <dgm:cxn modelId="{56E3D82B-21E1-485B-91A7-0DF24CB1BCA8}" type="presParOf" srcId="{42AE2A47-CAB7-4CFB-9D5D-D000562C7031}" destId="{B2D4F1BB-CF22-44F5-BAE3-EFB0D2476528}" srcOrd="5" destOrd="0" presId="urn:microsoft.com/office/officeart/2011/layout/InterconnectedBlockProcess"/>
    <dgm:cxn modelId="{C39D1097-9C84-4D92-9B0D-BA1C10069358}" type="presParOf" srcId="{42AE2A47-CAB7-4CFB-9D5D-D000562C7031}" destId="{50ADC325-6CF1-4E37-A488-140208ABD4DD}" srcOrd="6" destOrd="0" presId="urn:microsoft.com/office/officeart/2011/layout/InterconnectedBlockProcess"/>
    <dgm:cxn modelId="{9D4A69DF-3DF0-47DD-B693-711502F61660}" type="presParOf" srcId="{50ADC325-6CF1-4E37-A488-140208ABD4DD}" destId="{1FCD649C-23C4-4B93-8970-7624055BDDBD}" srcOrd="0" destOrd="0" presId="urn:microsoft.com/office/officeart/2011/layout/InterconnectedBlockProcess"/>
    <dgm:cxn modelId="{0FF38AC4-67D0-456E-BF9C-1C9F347A5FBA}" type="presParOf" srcId="{42AE2A47-CAB7-4CFB-9D5D-D000562C7031}" destId="{D92E68F1-998B-43CD-88D3-B6951B93BEF0}" srcOrd="7" destOrd="0" presId="urn:microsoft.com/office/officeart/2011/layout/InterconnectedBlockProcess"/>
    <dgm:cxn modelId="{75FD1BC4-7F7F-4264-B81B-9E63B25B813D}" type="presParOf" srcId="{42AE2A47-CAB7-4CFB-9D5D-D000562C7031}" destId="{18169B09-92AA-4BE2-BD40-AD60418C63F5}" srcOrd="8" destOrd="0" presId="urn:microsoft.com/office/officeart/2011/layout/InterconnectedBlockProcess"/>
    <dgm:cxn modelId="{F7F771F1-2545-433A-8F27-70428913EABF}" type="presParOf" srcId="{42AE2A47-CAB7-4CFB-9D5D-D000562C7031}" destId="{B1929339-08DC-4471-9EA6-90A72291EAF9}" srcOrd="9" destOrd="0" presId="urn:microsoft.com/office/officeart/2011/layout/InterconnectedBlockProcess"/>
    <dgm:cxn modelId="{A912243E-7624-4A28-96EB-CF81FCBF3FBD}" type="presParOf" srcId="{B1929339-08DC-4471-9EA6-90A72291EAF9}" destId="{F9E18CA1-7164-47CE-BC29-A16D241EA279}" srcOrd="0" destOrd="0" presId="urn:microsoft.com/office/officeart/2011/layout/InterconnectedBlockProcess"/>
    <dgm:cxn modelId="{5DC1420D-F388-4C16-B376-4C4492115D91}" type="presParOf" srcId="{42AE2A47-CAB7-4CFB-9D5D-D000562C7031}" destId="{D00121F4-1317-4316-903C-268442EA6620}" srcOrd="10" destOrd="0" presId="urn:microsoft.com/office/officeart/2011/layout/InterconnectedBlockProcess"/>
    <dgm:cxn modelId="{FCFBB815-3ADF-4071-89D6-A8D759BB060A}" type="presParOf" srcId="{42AE2A47-CAB7-4CFB-9D5D-D000562C7031}" destId="{DB98949B-DEE1-41D8-B7FA-70284E18D57E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C6A0F-F963-4AA8-AB9D-741486ABDE8F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- Expandir Mercados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- Diversificar Productos</a:t>
          </a:r>
        </a:p>
      </dsp:txBody>
      <dsp:txXfrm rot="5400000">
        <a:off x="-1" y="1"/>
        <a:ext cx="4114800" cy="1697236"/>
      </dsp:txXfrm>
    </dsp:sp>
    <dsp:sp modelId="{E6ACB499-94EC-4ADD-8E73-4BF8030FA68A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>
            <a:hueOff val="3424677"/>
            <a:satOff val="18540"/>
            <a:lumOff val="6078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- Posicionar el Producto y la Marca en el exterior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-Satisfacer el mercado externo</a:t>
          </a:r>
          <a:endParaRPr lang="es-MX" sz="1800" kern="1200" dirty="0"/>
        </a:p>
      </dsp:txBody>
      <dsp:txXfrm>
        <a:off x="4114800" y="0"/>
        <a:ext cx="4114800" cy="1697236"/>
      </dsp:txXfrm>
    </dsp:sp>
    <dsp:sp modelId="{D7905141-F996-41C5-BECE-06468F8E1D6E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3">
            <a:hueOff val="6849355"/>
            <a:satOff val="37079"/>
            <a:lumOff val="12157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- Aprovechar los beneficios de los acuerdos comerciales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- Aumentar las Ventas</a:t>
          </a:r>
          <a:endParaRPr lang="es-MX" sz="1800" kern="1200" dirty="0"/>
        </a:p>
      </dsp:txBody>
      <dsp:txXfrm rot="10800000">
        <a:off x="0" y="2828726"/>
        <a:ext cx="4114800" cy="1697236"/>
      </dsp:txXfrm>
    </dsp:sp>
    <dsp:sp modelId="{431F1AB7-AAB6-41F3-88B4-E416F155F7E4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3">
            <a:hueOff val="10274032"/>
            <a:satOff val="55619"/>
            <a:lumOff val="18235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- Disminuir el riesgo en un solo mercado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- Dificultad de ventas en el mercado interno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- Posibilidad de Precios más rentables</a:t>
          </a:r>
          <a:endParaRPr lang="es-MX" sz="1800" kern="1200" dirty="0"/>
        </a:p>
      </dsp:txBody>
      <dsp:txXfrm rot="-5400000">
        <a:off x="4114799" y="2828726"/>
        <a:ext cx="4114800" cy="1697236"/>
      </dsp:txXfrm>
    </dsp:sp>
    <dsp:sp modelId="{AE084405-87FE-4518-A49D-F002C0790F46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Razones para Exportar</a:t>
          </a:r>
          <a:endParaRPr lang="es-MX" sz="1800" kern="1200" dirty="0"/>
        </a:p>
      </dsp:txBody>
      <dsp:txXfrm>
        <a:off x="2935594" y="1752471"/>
        <a:ext cx="2358410" cy="1021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EBEDF-FC9B-4C40-9427-3CC7EC35B90D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Preselección de Países </a:t>
          </a:r>
          <a:endParaRPr lang="es-MX" sz="3200" kern="1200" dirty="0"/>
        </a:p>
      </dsp:txBody>
      <dsp:txXfrm>
        <a:off x="1727" y="1810385"/>
        <a:ext cx="2688282" cy="1810385"/>
      </dsp:txXfrm>
    </dsp:sp>
    <dsp:sp modelId="{0EE4568C-4F09-473D-B7C0-F5A7EFC8DD29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2C9CD-E4B7-40A4-86FE-696142A1BAA4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859476"/>
            <a:satOff val="-27805"/>
            <a:lumOff val="-4902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Selección del Mercado</a:t>
          </a:r>
          <a:endParaRPr lang="es-MX" sz="3200" kern="1200" dirty="0"/>
        </a:p>
      </dsp:txBody>
      <dsp:txXfrm>
        <a:off x="2770658" y="1810385"/>
        <a:ext cx="2688282" cy="1810385"/>
      </dsp:txXfrm>
    </dsp:sp>
    <dsp:sp modelId="{6C434CF5-1598-448D-91F5-881584A8B82E}">
      <dsp:nvSpPr>
        <dsp:cNvPr id="0" name=""/>
        <dsp:cNvSpPr/>
      </dsp:nvSpPr>
      <dsp:spPr>
        <a:xfrm>
          <a:off x="3394715" y="316636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A7BD1-A13E-46EE-B793-CA266B56E4DC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5">
            <a:hueOff val="-1718952"/>
            <a:satOff val="-55610"/>
            <a:lumOff val="-9804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Información del Mercado.</a:t>
          </a:r>
          <a:endParaRPr lang="es-MX" sz="3200" kern="1200" dirty="0"/>
        </a:p>
      </dsp:txBody>
      <dsp:txXfrm>
        <a:off x="5539589" y="1810385"/>
        <a:ext cx="2688282" cy="1810385"/>
      </dsp:txXfrm>
    </dsp:sp>
    <dsp:sp modelId="{F7588146-E302-4F46-9120-BADBE8DEF3C0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B3A17-3765-4EC6-9F70-E25688720AC4}">
      <dsp:nvSpPr>
        <dsp:cNvPr id="0" name=""/>
        <dsp:cNvSpPr/>
      </dsp:nvSpPr>
      <dsp:spPr>
        <a:xfrm>
          <a:off x="329183" y="3847068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CA837-E6DF-4922-9000-9547AF85092F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3EF91-2AC3-4AA9-BAB3-BB2C5028D1BF}">
      <dsp:nvSpPr>
        <dsp:cNvPr id="0" name=""/>
        <dsp:cNvSpPr/>
      </dsp:nvSpPr>
      <dsp:spPr>
        <a:xfrm>
          <a:off x="290214" y="39399"/>
          <a:ext cx="5804291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Análisis de estadísticas de exportación desde Colombia a terceros países de la </a:t>
          </a:r>
          <a:r>
            <a:rPr lang="es-MX" sz="1800" kern="1200" dirty="0" err="1" smtClean="0"/>
            <a:t>posiciónarancelaria</a:t>
          </a:r>
          <a:endParaRPr lang="es-MX" sz="1800" kern="1200" dirty="0"/>
        </a:p>
      </dsp:txBody>
      <dsp:txXfrm>
        <a:off x="316153" y="65338"/>
        <a:ext cx="5752413" cy="479482"/>
      </dsp:txXfrm>
    </dsp:sp>
    <dsp:sp modelId="{0D725ABF-7A16-46EB-BAE1-FE1092B2EC37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-429738"/>
              <a:satOff val="-13903"/>
              <a:lumOff val="-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3823F-4E09-4091-80BC-BFC025C70607}">
      <dsp:nvSpPr>
        <dsp:cNvPr id="0" name=""/>
        <dsp:cNvSpPr/>
      </dsp:nvSpPr>
      <dsp:spPr>
        <a:xfrm>
          <a:off x="292298" y="855879"/>
          <a:ext cx="5801317" cy="531360"/>
        </a:xfrm>
        <a:prstGeom prst="roundRect">
          <a:avLst/>
        </a:prstGeom>
        <a:solidFill>
          <a:schemeClr val="accent5">
            <a:hueOff val="-429738"/>
            <a:satOff val="-13903"/>
            <a:lumOff val="-2451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Afinidad cultural y comercial </a:t>
          </a:r>
          <a:endParaRPr lang="es-MX" sz="1800" kern="1200" dirty="0"/>
        </a:p>
      </dsp:txBody>
      <dsp:txXfrm>
        <a:off x="318237" y="881818"/>
        <a:ext cx="5749439" cy="479482"/>
      </dsp:txXfrm>
    </dsp:sp>
    <dsp:sp modelId="{76B74629-BA54-4726-9A66-3E74A4041B38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-859476"/>
              <a:satOff val="-27805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40EA7-00F1-43F2-A3EA-9EFB263A1488}">
      <dsp:nvSpPr>
        <dsp:cNvPr id="0" name=""/>
        <dsp:cNvSpPr/>
      </dsp:nvSpPr>
      <dsp:spPr>
        <a:xfrm>
          <a:off x="290214" y="1672359"/>
          <a:ext cx="5804291" cy="531360"/>
        </a:xfrm>
        <a:prstGeom prst="roundRect">
          <a:avLst/>
        </a:prstGeom>
        <a:solidFill>
          <a:schemeClr val="accent5">
            <a:hueOff val="-859476"/>
            <a:satOff val="-27805"/>
            <a:lumOff val="-4902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Preferencias Arancelarias</a:t>
          </a:r>
        </a:p>
      </dsp:txBody>
      <dsp:txXfrm>
        <a:off x="316153" y="1698298"/>
        <a:ext cx="5752413" cy="479482"/>
      </dsp:txXfrm>
    </dsp:sp>
    <dsp:sp modelId="{DDF9D8C7-4C7A-46B9-8940-5D6B05C5B229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-1289214"/>
              <a:satOff val="-41708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5EBED-4208-44FC-A9D9-8BA63D3492CF}">
      <dsp:nvSpPr>
        <dsp:cNvPr id="0" name=""/>
        <dsp:cNvSpPr/>
      </dsp:nvSpPr>
      <dsp:spPr>
        <a:xfrm>
          <a:off x="290214" y="2488840"/>
          <a:ext cx="5804291" cy="531360"/>
        </a:xfrm>
        <a:prstGeom prst="roundRect">
          <a:avLst/>
        </a:prstGeom>
        <a:solidFill>
          <a:schemeClr val="accent5">
            <a:hueOff val="-1289214"/>
            <a:satOff val="-41708"/>
            <a:lumOff val="-7353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Países competidores</a:t>
          </a:r>
          <a:endParaRPr lang="es-MX" sz="1800" kern="1200" dirty="0"/>
        </a:p>
      </dsp:txBody>
      <dsp:txXfrm>
        <a:off x="316153" y="2514779"/>
        <a:ext cx="5752413" cy="479482"/>
      </dsp:txXfrm>
    </dsp:sp>
    <dsp:sp modelId="{42456C2A-378B-43D1-8473-C89530D8582D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-1718952"/>
              <a:satOff val="-55610"/>
              <a:lumOff val="-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DB05D-304D-4487-A92B-D49661CDF68D}">
      <dsp:nvSpPr>
        <dsp:cNvPr id="0" name=""/>
        <dsp:cNvSpPr/>
      </dsp:nvSpPr>
      <dsp:spPr>
        <a:xfrm>
          <a:off x="290214" y="3305320"/>
          <a:ext cx="5804291" cy="531360"/>
        </a:xfrm>
        <a:prstGeom prst="roundRect">
          <a:avLst/>
        </a:prstGeom>
        <a:solidFill>
          <a:schemeClr val="accent5">
            <a:hueOff val="-1718952"/>
            <a:satOff val="-55610"/>
            <a:lumOff val="-9804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Distribución física Internacional</a:t>
          </a:r>
          <a:endParaRPr lang="es-MX" sz="1800" kern="1200" dirty="0"/>
        </a:p>
      </dsp:txBody>
      <dsp:txXfrm>
        <a:off x="316153" y="3331259"/>
        <a:ext cx="5752413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5AB21-7F7D-44B2-833C-5FCFEFD38920}">
      <dsp:nvSpPr>
        <dsp:cNvPr id="0" name=""/>
        <dsp:cNvSpPr/>
      </dsp:nvSpPr>
      <dsp:spPr>
        <a:xfrm>
          <a:off x="2189" y="681533"/>
          <a:ext cx="2764093" cy="12465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Situación Económica, Geográfica y Política</a:t>
          </a:r>
          <a:endParaRPr lang="es-MX" sz="1400" kern="1200" dirty="0"/>
        </a:p>
      </dsp:txBody>
      <dsp:txXfrm>
        <a:off x="2189" y="681533"/>
        <a:ext cx="2764093" cy="1246584"/>
      </dsp:txXfrm>
    </dsp:sp>
    <dsp:sp modelId="{2A0CFEDD-D3EE-423F-92A8-BC90D660797A}">
      <dsp:nvSpPr>
        <dsp:cNvPr id="0" name=""/>
        <dsp:cNvSpPr/>
      </dsp:nvSpPr>
      <dsp:spPr>
        <a:xfrm>
          <a:off x="2974046" y="681533"/>
          <a:ext cx="3119764" cy="1246584"/>
        </a:xfrm>
        <a:prstGeom prst="rect">
          <a:avLst/>
        </a:prstGeom>
        <a:solidFill>
          <a:schemeClr val="accent3">
            <a:hueOff val="3424677"/>
            <a:satOff val="18540"/>
            <a:lumOff val="6078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Condiciones de acceso al mercado; aranceles, </a:t>
          </a:r>
          <a:r>
            <a:rPr lang="es-MX" sz="1600" kern="1200" dirty="0" smtClean="0"/>
            <a:t>requerimie</a:t>
          </a:r>
          <a:r>
            <a:rPr lang="es-MX" sz="1800" kern="1200" dirty="0" smtClean="0"/>
            <a:t>nt</a:t>
          </a:r>
          <a:r>
            <a:rPr lang="es-MX" sz="1600" kern="1200" dirty="0" smtClean="0"/>
            <a:t>os</a:t>
          </a:r>
          <a:r>
            <a:rPr lang="es-MX" sz="1400" kern="1200" dirty="0" smtClean="0"/>
            <a:t> técnicos, requisitos fitosanitarios, zoosanitarios, Vistos buenos, Régimen de importación</a:t>
          </a:r>
          <a:endParaRPr lang="es-MX" sz="1400" kern="1200" dirty="0"/>
        </a:p>
      </dsp:txBody>
      <dsp:txXfrm>
        <a:off x="2974046" y="681533"/>
        <a:ext cx="3119764" cy="1246584"/>
      </dsp:txXfrm>
    </dsp:sp>
    <dsp:sp modelId="{EEE78555-AFB0-4CB2-8355-06C6B142B528}">
      <dsp:nvSpPr>
        <dsp:cNvPr id="0" name=""/>
        <dsp:cNvSpPr/>
      </dsp:nvSpPr>
      <dsp:spPr>
        <a:xfrm>
          <a:off x="866477" y="2135882"/>
          <a:ext cx="2077640" cy="1246584"/>
        </a:xfrm>
        <a:prstGeom prst="rect">
          <a:avLst/>
        </a:prstGeom>
        <a:solidFill>
          <a:schemeClr val="accent3">
            <a:hueOff val="6849355"/>
            <a:satOff val="37079"/>
            <a:lumOff val="12157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smtClean="0"/>
            <a:t>Distribución física internacional, costos, rutas de acceso, medios de transporte</a:t>
          </a:r>
          <a:endParaRPr lang="es-MX" sz="1700" kern="1200" dirty="0"/>
        </a:p>
      </dsp:txBody>
      <dsp:txXfrm>
        <a:off x="866477" y="2135882"/>
        <a:ext cx="2077640" cy="1246584"/>
      </dsp:txXfrm>
    </dsp:sp>
    <dsp:sp modelId="{0629EE05-DE97-4A97-AE23-6CEFBF91559A}">
      <dsp:nvSpPr>
        <dsp:cNvPr id="0" name=""/>
        <dsp:cNvSpPr/>
      </dsp:nvSpPr>
      <dsp:spPr>
        <a:xfrm>
          <a:off x="3151882" y="2135882"/>
          <a:ext cx="2077640" cy="1246584"/>
        </a:xfrm>
        <a:prstGeom prst="rect">
          <a:avLst/>
        </a:prstGeom>
        <a:solidFill>
          <a:schemeClr val="accent3">
            <a:hueOff val="10274032"/>
            <a:satOff val="55619"/>
            <a:lumOff val="18235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Canales de distribución</a:t>
          </a:r>
          <a:endParaRPr lang="es-MX" sz="1800" kern="1200" dirty="0"/>
        </a:p>
      </dsp:txBody>
      <dsp:txXfrm>
        <a:off x="3151882" y="2135882"/>
        <a:ext cx="2077640" cy="12465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6A53B-8C10-4A6E-ADE7-8395E2C4A1AC}">
      <dsp:nvSpPr>
        <dsp:cNvPr id="0" name=""/>
        <dsp:cNvSpPr/>
      </dsp:nvSpPr>
      <dsp:spPr>
        <a:xfrm>
          <a:off x="4697918" y="809780"/>
          <a:ext cx="1457562" cy="3470243"/>
        </a:xfrm>
        <a:prstGeom prst="wedgeRectCallout">
          <a:avLst>
            <a:gd name="adj1" fmla="val 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78092-6A10-4BBD-A5DB-73CB1901C17D}">
      <dsp:nvSpPr>
        <dsp:cNvPr id="0" name=""/>
        <dsp:cNvSpPr/>
      </dsp:nvSpPr>
      <dsp:spPr>
        <a:xfrm>
          <a:off x="4520467" y="0"/>
          <a:ext cx="1694168" cy="8097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Promoción</a:t>
          </a:r>
          <a:endParaRPr lang="es-MX" sz="2100" b="1" kern="1200" dirty="0"/>
        </a:p>
      </dsp:txBody>
      <dsp:txXfrm>
        <a:off x="4520467" y="0"/>
        <a:ext cx="1694168" cy="809780"/>
      </dsp:txXfrm>
    </dsp:sp>
    <dsp:sp modelId="{7F418827-0B6B-4C2C-8F77-610D06FCA01E}">
      <dsp:nvSpPr>
        <dsp:cNvPr id="0" name=""/>
        <dsp:cNvSpPr/>
      </dsp:nvSpPr>
      <dsp:spPr>
        <a:xfrm>
          <a:off x="3181208" y="809780"/>
          <a:ext cx="1457562" cy="32391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497523"/>
            <a:satOff val="-17722"/>
            <a:lumOff val="2473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• Canales de distribución</a:t>
          </a:r>
          <a:endParaRPr lang="es-MX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• Cobertura</a:t>
          </a:r>
          <a:endParaRPr lang="es-MX" sz="1300" kern="120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• Estrategias de comercialización</a:t>
          </a:r>
          <a:endParaRPr lang="es-MX" sz="1300" kern="1200" dirty="0"/>
        </a:p>
      </dsp:txBody>
      <dsp:txXfrm>
        <a:off x="3366027" y="809780"/>
        <a:ext cx="1272743" cy="3239122"/>
      </dsp:txXfrm>
    </dsp:sp>
    <dsp:sp modelId="{B2D4F1BB-CF22-44F5-BAE3-EFB0D2476528}">
      <dsp:nvSpPr>
        <dsp:cNvPr id="0" name=""/>
        <dsp:cNvSpPr/>
      </dsp:nvSpPr>
      <dsp:spPr>
        <a:xfrm>
          <a:off x="3122053" y="117700"/>
          <a:ext cx="1575872" cy="694219"/>
        </a:xfrm>
        <a:prstGeom prst="rect">
          <a:avLst/>
        </a:prstGeom>
        <a:solidFill>
          <a:schemeClr val="accent5">
            <a:hueOff val="-572984"/>
            <a:satOff val="-18537"/>
            <a:lumOff val="-3268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Comercialización</a:t>
          </a:r>
          <a:endParaRPr lang="es-MX" sz="1200" b="1" kern="1200" dirty="0"/>
        </a:p>
      </dsp:txBody>
      <dsp:txXfrm>
        <a:off x="3122053" y="117700"/>
        <a:ext cx="1575872" cy="694219"/>
      </dsp:txXfrm>
    </dsp:sp>
    <dsp:sp modelId="{1FCD649C-23C4-4B93-8970-7624055BDDBD}">
      <dsp:nvSpPr>
        <dsp:cNvPr id="0" name=""/>
        <dsp:cNvSpPr/>
      </dsp:nvSpPr>
      <dsp:spPr>
        <a:xfrm>
          <a:off x="1740335" y="774982"/>
          <a:ext cx="1457562" cy="300757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995046"/>
            <a:satOff val="-35443"/>
            <a:lumOff val="4945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• Precios</a:t>
          </a:r>
          <a:endParaRPr lang="es-MX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•Márgenes</a:t>
          </a:r>
          <a:endParaRPr lang="es-MX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• Costos  DFI</a:t>
          </a:r>
          <a:endParaRPr lang="es-MX" sz="1300" kern="1200" dirty="0"/>
        </a:p>
      </dsp:txBody>
      <dsp:txXfrm>
        <a:off x="1925154" y="774982"/>
        <a:ext cx="1272743" cy="3007572"/>
      </dsp:txXfrm>
    </dsp:sp>
    <dsp:sp modelId="{18169B09-92AA-4BE2-BD40-AD60418C63F5}">
      <dsp:nvSpPr>
        <dsp:cNvPr id="0" name=""/>
        <dsp:cNvSpPr/>
      </dsp:nvSpPr>
      <dsp:spPr>
        <a:xfrm>
          <a:off x="1740335" y="244120"/>
          <a:ext cx="1457562" cy="578231"/>
        </a:xfrm>
        <a:prstGeom prst="rect">
          <a:avLst/>
        </a:prstGeom>
        <a:solidFill>
          <a:schemeClr val="accent5">
            <a:hueOff val="-1145968"/>
            <a:satOff val="-37073"/>
            <a:lumOff val="-6536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Precio</a:t>
          </a:r>
          <a:endParaRPr lang="es-MX" sz="1600" b="1" kern="1200" dirty="0"/>
        </a:p>
      </dsp:txBody>
      <dsp:txXfrm>
        <a:off x="1740335" y="244120"/>
        <a:ext cx="1457562" cy="578231"/>
      </dsp:txXfrm>
    </dsp:sp>
    <dsp:sp modelId="{F9E18CA1-7164-47CE-BC29-A16D241EA279}">
      <dsp:nvSpPr>
        <dsp:cNvPr id="0" name=""/>
        <dsp:cNvSpPr/>
      </dsp:nvSpPr>
      <dsp:spPr>
        <a:xfrm>
          <a:off x="266084" y="809780"/>
          <a:ext cx="1457562" cy="277602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-1492569"/>
            <a:satOff val="-53165"/>
            <a:lumOff val="7418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• Percepción de producto</a:t>
          </a:r>
          <a:endParaRPr lang="es-MX" sz="1050" kern="1200" dirty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• Principales importadores</a:t>
          </a:r>
          <a:endParaRPr lang="es-MX" sz="1050" kern="1200" dirty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• Estándares de calidad, de etiquetados</a:t>
          </a:r>
          <a:endParaRPr lang="es-MX" sz="1050" kern="1200" dirty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• Requisitos</a:t>
          </a:r>
          <a:endParaRPr lang="es-MX" sz="1050" kern="1200" dirty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• Gustos y preferencias de consumidor final</a:t>
          </a:r>
          <a:endParaRPr lang="es-MX" sz="1050" kern="1200" dirty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• Segmentación</a:t>
          </a:r>
          <a:endParaRPr lang="es-MX" sz="1050" kern="1200" dirty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• Producción del país, importaciones, exportaciones, consumo</a:t>
          </a:r>
          <a:endParaRPr lang="es-MX" sz="1050" kern="1200" dirty="0"/>
        </a:p>
      </dsp:txBody>
      <dsp:txXfrm>
        <a:off x="450903" y="809780"/>
        <a:ext cx="1272743" cy="2776023"/>
      </dsp:txXfrm>
    </dsp:sp>
    <dsp:sp modelId="{DB98949B-DEE1-41D8-B7FA-70284E18D57E}">
      <dsp:nvSpPr>
        <dsp:cNvPr id="0" name=""/>
        <dsp:cNvSpPr/>
      </dsp:nvSpPr>
      <dsp:spPr>
        <a:xfrm>
          <a:off x="266084" y="347109"/>
          <a:ext cx="1457562" cy="462670"/>
        </a:xfrm>
        <a:prstGeom prst="rect">
          <a:avLst/>
        </a:prstGeom>
        <a:solidFill>
          <a:schemeClr val="accent5">
            <a:hueOff val="-1718952"/>
            <a:satOff val="-55610"/>
            <a:lumOff val="-9804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Producto</a:t>
          </a:r>
          <a:endParaRPr lang="es-MX" sz="1600" b="1" kern="1200" dirty="0"/>
        </a:p>
      </dsp:txBody>
      <dsp:txXfrm>
        <a:off x="266084" y="347109"/>
        <a:ext cx="1457562" cy="462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Proceso de bloques interconectados"/>
  <dgm:desc val="Se usa para mostrar pasos secuenciales en un proceso Funciona mejor con pequeñas cantidades de texto de Nivel 1 y cantidades medias de texto de Nivel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BA7EBE-5C18-4584-9A3C-A7B2270C0B1A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223694-73A5-4748-834B-65F9C428893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slide" Target="slide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slide" Target="slide7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slide" Target="slide7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Plan de Exportación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Lorena Mora Urbina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19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Información de Mercado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Para cada uno de los países seleccionados, se debe realizar una investigación especifica </a:t>
            </a:r>
            <a:r>
              <a:rPr lang="es-MX" sz="2000" dirty="0" smtClean="0"/>
              <a:t>del producto </a:t>
            </a:r>
            <a:r>
              <a:rPr lang="es-MX" sz="2000" dirty="0"/>
              <a:t>de interés, </a:t>
            </a:r>
            <a:r>
              <a:rPr lang="es-MX" sz="2000" dirty="0" smtClean="0"/>
              <a:t>indagando </a:t>
            </a:r>
            <a:r>
              <a:rPr lang="es-MX" sz="2000" dirty="0"/>
              <a:t>acerca de: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07987486"/>
              </p:ext>
            </p:extLst>
          </p:nvPr>
        </p:nvGraphicFramePr>
        <p:xfrm>
          <a:off x="1403648" y="2348880"/>
          <a:ext cx="648072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03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666745" y="3581661"/>
            <a:ext cx="5380243" cy="1111664"/>
          </a:xfrm>
        </p:spPr>
        <p:txBody>
          <a:bodyPr/>
          <a:lstStyle/>
          <a:p>
            <a:r>
              <a:rPr lang="es-CO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Trámites Previos</a:t>
            </a:r>
            <a:endParaRPr lang="es-E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4903"/>
            <a:ext cx="4348453" cy="6702711"/>
          </a:xfrm>
        </p:spPr>
      </p:pic>
    </p:spTree>
    <p:extLst>
      <p:ext uri="{BB962C8B-B14F-4D97-AF65-F5344CB8AC3E}">
        <p14:creationId xmlns:p14="http://schemas.microsoft.com/office/powerpoint/2010/main" val="314372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9902"/>
            <a:ext cx="5062292" cy="6315291"/>
          </a:xfrm>
        </p:spPr>
      </p:pic>
      <p:sp>
        <p:nvSpPr>
          <p:cNvPr id="4" name="Título 1"/>
          <p:cNvSpPr txBox="1">
            <a:spLocks/>
          </p:cNvSpPr>
          <p:nvPr/>
        </p:nvSpPr>
        <p:spPr>
          <a:xfrm rot="16200000">
            <a:off x="-2260107" y="3420348"/>
            <a:ext cx="6566967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 de exportación</a:t>
            </a:r>
            <a:endParaRPr lang="es-E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03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331640" y="2274659"/>
            <a:ext cx="6264696" cy="27363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0" dirty="0" smtClean="0"/>
              <a:t>Gracias!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165732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Exportaciones</a:t>
            </a:r>
            <a:r>
              <a:rPr lang="es-MX" dirty="0" smtClean="0"/>
              <a:t>	</a:t>
            </a:r>
            <a:endParaRPr lang="es-MX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498694" cy="372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51520" y="3284984"/>
            <a:ext cx="5112568" cy="31461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Es la salida de mercancías del Territorio Aduanero Nacional cumpliendo las formalidades aduaneras previstas en el </a:t>
            </a:r>
            <a:r>
              <a:rPr lang="es-ES" sz="2000" dirty="0" smtClean="0"/>
              <a:t> decreto 390 de 2016. </a:t>
            </a:r>
            <a:r>
              <a:rPr lang="es-ES" sz="2000" dirty="0"/>
              <a:t>También se considera exportación, la salida de mercancías a depósito franco, en las condiciones previstas en </a:t>
            </a:r>
            <a:r>
              <a:rPr lang="es-ES" sz="2000" dirty="0" smtClean="0"/>
              <a:t>dicho decreto</a:t>
            </a:r>
            <a:r>
              <a:rPr lang="es-ES" sz="2000" dirty="0"/>
              <a:t>.</a:t>
            </a:r>
            <a:endParaRPr lang="es-MX" dirty="0"/>
          </a:p>
          <a:p>
            <a:pPr algn="r"/>
            <a:r>
              <a:rPr lang="es-MX" sz="1200" i="1" dirty="0" err="1" smtClean="0"/>
              <a:t>Dec</a:t>
            </a:r>
            <a:r>
              <a:rPr lang="es-MX" sz="1200" i="1" dirty="0" smtClean="0"/>
              <a:t> 390 de 2016</a:t>
            </a:r>
            <a:endParaRPr lang="es-MX" sz="1200" i="1" dirty="0"/>
          </a:p>
        </p:txBody>
      </p:sp>
    </p:spTree>
    <p:extLst>
      <p:ext uri="{BB962C8B-B14F-4D97-AF65-F5344CB8AC3E}">
        <p14:creationId xmlns:p14="http://schemas.microsoft.com/office/powerpoint/2010/main" val="18032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085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1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6849"/>
            <a:ext cx="8229600" cy="18879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6589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6759"/>
            <a:ext cx="8291513" cy="37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62924" y="3068960"/>
            <a:ext cx="1657361" cy="1518057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2501437"/>
              <a:satOff val="-2237"/>
              <a:lumOff val="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3" y="1016759"/>
            <a:ext cx="8291513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62924" y="5013176"/>
            <a:ext cx="1657361" cy="1518057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5002875"/>
              <a:satOff val="-4473"/>
              <a:lumOff val="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72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6528" cy="18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11764" y="4077072"/>
            <a:ext cx="1619668" cy="971800"/>
            <a:chOff x="3704" y="2550214"/>
            <a:chExt cx="1619668" cy="971800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24" name="23 Rectángulo redondeado"/>
            <p:cNvSpPr/>
            <p:nvPr/>
          </p:nvSpPr>
          <p:spPr>
            <a:xfrm>
              <a:off x="3704" y="2550214"/>
              <a:ext cx="1619668" cy="9718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32167" y="2578677"/>
              <a:ext cx="1562742" cy="9148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b="1" kern="1200" dirty="0" smtClean="0"/>
                <a:t>¿A dónde exportar?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093399" y="4362134"/>
            <a:ext cx="343369" cy="401677"/>
            <a:chOff x="1785339" y="2835276"/>
            <a:chExt cx="343369" cy="401677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22" name="21 Flecha derecha"/>
            <p:cNvSpPr/>
            <p:nvPr/>
          </p:nvSpPr>
          <p:spPr>
            <a:xfrm>
              <a:off x="1785339" y="2835276"/>
              <a:ext cx="343369" cy="40167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Flecha derecha 6"/>
            <p:cNvSpPr/>
            <p:nvPr/>
          </p:nvSpPr>
          <p:spPr>
            <a:xfrm>
              <a:off x="1785339" y="2915611"/>
              <a:ext cx="240358" cy="2410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700" kern="120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579300" y="4077072"/>
            <a:ext cx="1619668" cy="971800"/>
            <a:chOff x="2271240" y="2550214"/>
            <a:chExt cx="1619668" cy="971800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20" name="19 Rectángulo redondeado"/>
            <p:cNvSpPr/>
            <p:nvPr/>
          </p:nvSpPr>
          <p:spPr>
            <a:xfrm>
              <a:off x="2271240" y="2550214"/>
              <a:ext cx="1619668" cy="9718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2299703" y="2578677"/>
              <a:ext cx="1562742" cy="91487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b="1" kern="1200" dirty="0" smtClean="0">
                  <a:solidFill>
                    <a:srgbClr val="FF0000"/>
                  </a:solidFill>
                </a:rPr>
                <a:t>¿Cuándo exportar?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360935" y="4362134"/>
            <a:ext cx="343369" cy="401677"/>
            <a:chOff x="4052875" y="2835276"/>
            <a:chExt cx="343369" cy="401677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8" name="17 Flecha derecha"/>
            <p:cNvSpPr/>
            <p:nvPr/>
          </p:nvSpPr>
          <p:spPr>
            <a:xfrm>
              <a:off x="4052875" y="2835276"/>
              <a:ext cx="343369" cy="40167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9" name="Flecha derecha 10"/>
            <p:cNvSpPr/>
            <p:nvPr/>
          </p:nvSpPr>
          <p:spPr>
            <a:xfrm>
              <a:off x="4052875" y="2915611"/>
              <a:ext cx="240358" cy="2410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700" kern="120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846835" y="4077072"/>
            <a:ext cx="1619668" cy="971800"/>
            <a:chOff x="4538775" y="2550214"/>
            <a:chExt cx="1619668" cy="971800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6" name="15 Rectángulo redondeado"/>
            <p:cNvSpPr/>
            <p:nvPr/>
          </p:nvSpPr>
          <p:spPr>
            <a:xfrm>
              <a:off x="4538775" y="2550214"/>
              <a:ext cx="1619668" cy="971800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4567238" y="2578677"/>
              <a:ext cx="1562742" cy="9148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b="1" kern="1200" dirty="0" smtClean="0"/>
                <a:t>¿Cómo exportar?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6628470" y="4362134"/>
            <a:ext cx="343369" cy="401677"/>
            <a:chOff x="6320410" y="2835276"/>
            <a:chExt cx="343369" cy="401677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4" name="13 Flecha derecha"/>
            <p:cNvSpPr/>
            <p:nvPr/>
          </p:nvSpPr>
          <p:spPr>
            <a:xfrm>
              <a:off x="6320410" y="2835276"/>
              <a:ext cx="343369" cy="40167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Flecha derecha 14"/>
            <p:cNvSpPr/>
            <p:nvPr/>
          </p:nvSpPr>
          <p:spPr>
            <a:xfrm>
              <a:off x="6320410" y="2915611"/>
              <a:ext cx="240358" cy="2410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700" kern="120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7114371" y="4077072"/>
            <a:ext cx="1619668" cy="971800"/>
            <a:chOff x="6806311" y="2550214"/>
            <a:chExt cx="1619668" cy="971800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2" name="11 Rectángulo redondeado"/>
            <p:cNvSpPr/>
            <p:nvPr/>
          </p:nvSpPr>
          <p:spPr>
            <a:xfrm>
              <a:off x="6806311" y="2550214"/>
              <a:ext cx="1619668" cy="9718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6834774" y="2578677"/>
              <a:ext cx="1562742" cy="91487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500" b="1" kern="1200" dirty="0" smtClean="0">
                  <a:solidFill>
                    <a:srgbClr val="FFFF00"/>
                  </a:solidFill>
                </a:rPr>
                <a:t>¿Qué exportar?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11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69047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</a:t>
            </a:r>
            <a:r>
              <a:rPr lang="es-MX" dirty="0" smtClean="0"/>
              <a:t>tudio </a:t>
            </a:r>
            <a:r>
              <a:rPr lang="es-MX" dirty="0" smtClean="0"/>
              <a:t>de Mercado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282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9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11664"/>
          </a:xfrm>
        </p:spPr>
        <p:txBody>
          <a:bodyPr/>
          <a:lstStyle/>
          <a:p>
            <a:r>
              <a:rPr lang="es-MX" dirty="0" smtClean="0"/>
              <a:t>Preselección de Países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r>
              <a:rPr lang="es-MX" dirty="0"/>
              <a:t>Selección de los países a los cuales se puede exportar el producto o servicio teniendo en </a:t>
            </a:r>
            <a:r>
              <a:rPr lang="es-MX" dirty="0" smtClean="0"/>
              <a:t>cuenta la </a:t>
            </a:r>
            <a:r>
              <a:rPr lang="es-MX" dirty="0"/>
              <a:t>demanda y oportunidades que brinda cada mercado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56025895"/>
              </p:ext>
            </p:extLst>
          </p:nvPr>
        </p:nvGraphicFramePr>
        <p:xfrm>
          <a:off x="1405246" y="2738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50168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4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Selección del </a:t>
            </a:r>
            <a:r>
              <a:rPr lang="es-MX" dirty="0" smtClean="0"/>
              <a:t>Mercado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Una </a:t>
            </a:r>
            <a:r>
              <a:rPr lang="es-MX" dirty="0"/>
              <a:t>vez seleccionados los países a los cuales se puede dirigir el esfuerzo comercial, se </a:t>
            </a:r>
            <a:r>
              <a:rPr lang="es-MX" dirty="0" smtClean="0"/>
              <a:t>deben considerar </a:t>
            </a:r>
            <a:r>
              <a:rPr lang="es-MX" dirty="0"/>
              <a:t>aspectos como</a:t>
            </a:r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70306776"/>
              </p:ext>
            </p:extLst>
          </p:nvPr>
        </p:nvGraphicFramePr>
        <p:xfrm>
          <a:off x="1475656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21288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872</TotalTime>
  <Words>349</Words>
  <Application>Microsoft Office PowerPoint</Application>
  <PresentationFormat>Presentación en pantalla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Bodoni MT Condensed</vt:lpstr>
      <vt:lpstr>Courier New</vt:lpstr>
      <vt:lpstr>Franklin Gothic Book</vt:lpstr>
      <vt:lpstr>Wingdings</vt:lpstr>
      <vt:lpstr>Decatur</vt:lpstr>
      <vt:lpstr>Plan de Exportación</vt:lpstr>
      <vt:lpstr>Exportaciones </vt:lpstr>
      <vt:lpstr>Presentación de PowerPoint</vt:lpstr>
      <vt:lpstr>Presentación de PowerPoint</vt:lpstr>
      <vt:lpstr>Presentación de PowerPoint</vt:lpstr>
      <vt:lpstr>Presentación de PowerPoint</vt:lpstr>
      <vt:lpstr>Estudio de Mercado</vt:lpstr>
      <vt:lpstr>Preselección de Países</vt:lpstr>
      <vt:lpstr>Selección del Mercado</vt:lpstr>
      <vt:lpstr>Información de Mercado</vt:lpstr>
      <vt:lpstr>Trámites Previos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Exportación</dc:title>
  <dc:creator>usuario</dc:creator>
  <cp:lastModifiedBy>Lorena Mora Urbina</cp:lastModifiedBy>
  <cp:revision>29</cp:revision>
  <dcterms:created xsi:type="dcterms:W3CDTF">2013-04-08T21:21:03Z</dcterms:created>
  <dcterms:modified xsi:type="dcterms:W3CDTF">2017-02-24T20:53:26Z</dcterms:modified>
</cp:coreProperties>
</file>