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3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3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690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4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14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97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320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19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64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89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50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87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CAF557A-1EA1-4EA0-ADFE-863D612F850E}" type="datetimeFigureOut">
              <a:rPr lang="es-ES" smtClean="0"/>
              <a:t>05/03/2017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C17A29B-4083-4F00-A679-1A9F28EEBC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9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empre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089" y="958415"/>
            <a:ext cx="5748838" cy="458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734853" y="35085"/>
            <a:ext cx="3114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EMPRESA</a:t>
            </a:r>
            <a:r>
              <a:rPr lang="es-E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67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989543" y="665866"/>
            <a:ext cx="100222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 smtClean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EL EMPRESARIO EN EL SIGLO XXI</a:t>
            </a:r>
            <a:endParaRPr lang="es-ES" sz="4400" dirty="0"/>
          </a:p>
        </p:txBody>
      </p:sp>
      <p:sp>
        <p:nvSpPr>
          <p:cNvPr id="7" name="Rectángulo 6"/>
          <p:cNvSpPr/>
          <p:nvPr/>
        </p:nvSpPr>
        <p:spPr>
          <a:xfrm>
            <a:off x="750021" y="1754605"/>
            <a:ext cx="6412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En la economía actual, el concepto de empresario aparece íntimamente unido al concepto de empresa, concebida ésta como realidad socioeconómica.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El empresario personaliza la actuación de la empresa y es la figura representativa que, según sus motivaciones, persigue objetivos coherentes con los fines a conseguir por la empresa en un intervalo temporal. En definitiva, el empresario se constituye como el órgano individual o colectivo encargado de administrar (establecer los objetivos empresariales y la toma de decisiones oportunas para alcanzarlos).</a:t>
            </a:r>
          </a:p>
        </p:txBody>
      </p:sp>
      <p:pic>
        <p:nvPicPr>
          <p:cNvPr id="8194" name="Picture 2" descr="Resultado de imagen para ICONO DE VIAJER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8889" l="27583" r="72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316" r="26653"/>
          <a:stretch/>
        </p:blipFill>
        <p:spPr bwMode="auto">
          <a:xfrm>
            <a:off x="7512149" y="1587175"/>
            <a:ext cx="3499689" cy="457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ipse 7"/>
          <p:cNvSpPr/>
          <p:nvPr/>
        </p:nvSpPr>
        <p:spPr>
          <a:xfrm>
            <a:off x="9219789" y="1754605"/>
            <a:ext cx="852678" cy="87605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4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b="1" dirty="0" smtClean="0">
                <a:solidFill>
                  <a:schemeClr val="bg1"/>
                </a:solidFill>
              </a:rPr>
              <a:t>El liderazgo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Directivo:  Logra que las personas que dependen de él hagan lo que tengan que hacer</a:t>
            </a:r>
          </a:p>
          <a:p>
            <a:r>
              <a:rPr lang="es-CO" dirty="0" smtClean="0"/>
              <a:t>Líder: persona que logra que quieran hacer lo que deben hacer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								- Director + </a:t>
            </a:r>
            <a:r>
              <a:rPr lang="es-CO" dirty="0" err="1" smtClean="0"/>
              <a:t>Lider</a:t>
            </a:r>
            <a:endParaRPr lang="es-CO" dirty="0" smtClean="0"/>
          </a:p>
          <a:p>
            <a:pPr marL="0" indent="0">
              <a:buNone/>
            </a:pPr>
            <a:r>
              <a:rPr lang="es-CO" dirty="0"/>
              <a:t>	</a:t>
            </a:r>
            <a:r>
              <a:rPr lang="es-CO" dirty="0" smtClean="0"/>
              <a:t>							- Director – No líder</a:t>
            </a:r>
          </a:p>
          <a:p>
            <a:pPr marL="0" indent="0">
              <a:buNone/>
            </a:pPr>
            <a:r>
              <a:rPr lang="es-CO" dirty="0"/>
              <a:t>	</a:t>
            </a:r>
            <a:r>
              <a:rPr lang="es-CO" dirty="0" smtClean="0"/>
              <a:t>							- No gobierna pero tiene liderazgo</a:t>
            </a:r>
          </a:p>
          <a:p>
            <a:pPr marL="0" indent="0">
              <a:buNone/>
            </a:pPr>
            <a:r>
              <a:rPr lang="es-CO" dirty="0"/>
              <a:t>	</a:t>
            </a:r>
            <a:r>
              <a:rPr lang="es-CO" dirty="0" smtClean="0"/>
              <a:t>							- No tiene potestad ni liderazgo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2" descr="Resultado de imagen para ICONO DE ACTIVIDADES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97" y="2812985"/>
            <a:ext cx="17240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brir llave 5"/>
          <p:cNvSpPr/>
          <p:nvPr/>
        </p:nvSpPr>
        <p:spPr>
          <a:xfrm>
            <a:off x="3549009" y="2395471"/>
            <a:ext cx="666206" cy="19914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84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Idioma del liderazgo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dirty="0" smtClean="0"/>
              <a:t>El líder debe tener en cuenta 3 aspectos:</a:t>
            </a:r>
          </a:p>
          <a:p>
            <a:r>
              <a:rPr lang="es-CO" sz="2800" dirty="0" smtClean="0"/>
              <a:t>Técnica: Conocer el tema</a:t>
            </a:r>
          </a:p>
          <a:p>
            <a:r>
              <a:rPr lang="es-CO" sz="2800" dirty="0" smtClean="0"/>
              <a:t>Habilidades : comportamentales por directivos</a:t>
            </a:r>
          </a:p>
          <a:p>
            <a:r>
              <a:rPr lang="es-CO" sz="2800" dirty="0" smtClean="0"/>
              <a:t>Ética : aptitud diferente a un manipulador 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93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4000" dirty="0" err="1" smtClean="0"/>
              <a:t>Shareholder</a:t>
            </a:r>
            <a:r>
              <a:rPr lang="es-CO" sz="4000" dirty="0" smtClean="0"/>
              <a:t>: Accionista</a:t>
            </a:r>
          </a:p>
          <a:p>
            <a:r>
              <a:rPr lang="es-CO" sz="4000" dirty="0" err="1" smtClean="0"/>
              <a:t>Stekeholder</a:t>
            </a:r>
            <a:r>
              <a:rPr lang="es-CO" sz="4000" dirty="0" smtClean="0"/>
              <a:t>: </a:t>
            </a:r>
            <a:r>
              <a:rPr lang="es-ES" sz="4000" dirty="0" smtClean="0"/>
              <a:t>todas </a:t>
            </a:r>
            <a:r>
              <a:rPr lang="es-ES" sz="4000" dirty="0"/>
              <a:t>aquellas personas o entidades que pueden afectar o son afectados por las actividades de una empresa.</a:t>
            </a:r>
          </a:p>
        </p:txBody>
      </p:sp>
    </p:spTree>
    <p:extLst>
      <p:ext uri="{BB962C8B-B14F-4D97-AF65-F5344CB8AC3E}">
        <p14:creationId xmlns:p14="http://schemas.microsoft.com/office/powerpoint/2010/main" val="14387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Retos del director o líder de la empresa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23" y="2669893"/>
            <a:ext cx="11029615" cy="36783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O" dirty="0" smtClean="0"/>
              <a:t>Se requiere que exista un equilibrio entre</a:t>
            </a:r>
            <a:r>
              <a:rPr lang="es-ES" dirty="0" smtClean="0"/>
              <a:t>:</a:t>
            </a:r>
          </a:p>
          <a:p>
            <a:pPr>
              <a:buFontTx/>
              <a:buChar char="-"/>
            </a:pPr>
            <a:r>
              <a:rPr lang="es-CO" dirty="0" smtClean="0"/>
              <a:t>Relación con el recurso humano de la empresa </a:t>
            </a:r>
          </a:p>
          <a:p>
            <a:pPr>
              <a:buFontTx/>
              <a:buChar char="-"/>
            </a:pPr>
            <a:r>
              <a:rPr lang="es-CO" dirty="0" smtClean="0"/>
              <a:t>Rendimiento de la empresa</a:t>
            </a:r>
          </a:p>
          <a:p>
            <a:pPr marL="0" indent="0">
              <a:buNone/>
            </a:pPr>
            <a:r>
              <a:rPr lang="es-CO" sz="3200" dirty="0" smtClean="0"/>
              <a:t>La forma de liderar se ve relacionada con:</a:t>
            </a:r>
          </a:p>
          <a:p>
            <a:pPr>
              <a:buFontTx/>
              <a:buChar char="-"/>
            </a:pPr>
            <a:r>
              <a:rPr lang="es-CO" dirty="0" smtClean="0"/>
              <a:t>La experiencia, habilidad o saber hacer</a:t>
            </a:r>
          </a:p>
          <a:p>
            <a:pPr>
              <a:buFontTx/>
              <a:buChar char="-"/>
            </a:pPr>
            <a:r>
              <a:rPr lang="es-CO" dirty="0" smtClean="0"/>
              <a:t>La forma de ser </a:t>
            </a:r>
          </a:p>
          <a:p>
            <a:pPr>
              <a:buFontTx/>
              <a:buChar char="-"/>
            </a:pPr>
            <a:r>
              <a:rPr lang="es-CO" dirty="0" smtClean="0"/>
              <a:t>El sector</a:t>
            </a:r>
          </a:p>
          <a:p>
            <a:pPr>
              <a:buFontTx/>
              <a:buChar char="-"/>
            </a:pPr>
            <a:r>
              <a:rPr lang="es-CO" dirty="0" smtClean="0"/>
              <a:t>El entorno</a:t>
            </a:r>
          </a:p>
          <a:p>
            <a:pPr>
              <a:buFontTx/>
              <a:buChar char="-"/>
            </a:pPr>
            <a:r>
              <a:rPr lang="es-CO" dirty="0" smtClean="0"/>
              <a:t>La situación de la empresa </a:t>
            </a:r>
          </a:p>
          <a:p>
            <a:pPr>
              <a:buFontTx/>
              <a:buChar char="-"/>
            </a:pPr>
            <a:r>
              <a:rPr lang="es-CO" dirty="0" smtClean="0"/>
              <a:t>Perfil del equipo humano</a:t>
            </a:r>
          </a:p>
          <a:p>
            <a:pPr>
              <a:buFontTx/>
              <a:buChar char="-"/>
            </a:pPr>
            <a:endParaRPr lang="es-CO" dirty="0" smtClean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04481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103045" y="433141"/>
            <a:ext cx="3855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CONTENIDO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013704" y="3173623"/>
            <a:ext cx="75111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s-ES" sz="3200" b="0" i="1" dirty="0" smtClean="0">
                <a:effectLst/>
                <a:latin typeface="fira-sans"/>
              </a:rPr>
              <a:t>Que es una empresa?</a:t>
            </a:r>
          </a:p>
          <a:p>
            <a:pPr algn="ctr"/>
            <a:endParaRPr lang="es-ES" sz="3200" b="0" i="0" dirty="0" smtClean="0">
              <a:effectLst/>
              <a:latin typeface="fira-sans"/>
            </a:endParaRPr>
          </a:p>
          <a:p>
            <a:pPr algn="ctr"/>
            <a:r>
              <a:rPr lang="es-ES" sz="3200" b="0" i="1" dirty="0" smtClean="0">
                <a:effectLst/>
                <a:latin typeface="fira-sans"/>
              </a:rPr>
              <a:t>2. Clasificación de las empresas</a:t>
            </a:r>
          </a:p>
          <a:p>
            <a:pPr algn="ctr"/>
            <a:endParaRPr lang="es-ES" sz="3200" b="0" i="0" dirty="0" smtClean="0">
              <a:effectLst/>
              <a:latin typeface="fira-sans"/>
            </a:endParaRPr>
          </a:p>
          <a:p>
            <a:pPr algn="ctr"/>
            <a:r>
              <a:rPr lang="es-ES" sz="3200" b="0" i="1" dirty="0" smtClean="0">
                <a:effectLst/>
                <a:latin typeface="fira-sans"/>
              </a:rPr>
              <a:t>3. Quien es el empresario y su roll</a:t>
            </a:r>
          </a:p>
          <a:p>
            <a:pPr algn="ctr"/>
            <a:endParaRPr lang="es-ES" sz="3200" b="0" i="0" dirty="0" smtClean="0">
              <a:effectLst/>
              <a:latin typeface="fira-sans"/>
            </a:endParaRPr>
          </a:p>
          <a:p>
            <a:pPr algn="ctr"/>
            <a:endParaRPr lang="es-ES" sz="3200" b="0" i="0" dirty="0">
              <a:effectLst/>
              <a:latin typeface="fira-sans"/>
            </a:endParaRPr>
          </a:p>
        </p:txBody>
      </p:sp>
      <p:pic>
        <p:nvPicPr>
          <p:cNvPr id="2050" name="Picture 2" descr="Resultado de imagen para ICONO DE CONTEN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8752">
            <a:off x="9934590" y="4592307"/>
            <a:ext cx="2324872" cy="232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74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EMPRESA ICO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77" y="1930671"/>
            <a:ext cx="4483191" cy="448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870148" y="1545950"/>
            <a:ext cx="68002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 smtClean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QUE ES UNA EMPRESA</a:t>
            </a:r>
            <a:endParaRPr lang="es-ES" sz="4400" dirty="0"/>
          </a:p>
        </p:txBody>
      </p:sp>
      <p:sp>
        <p:nvSpPr>
          <p:cNvPr id="4" name="Rectángulo 3"/>
          <p:cNvSpPr/>
          <p:nvPr/>
        </p:nvSpPr>
        <p:spPr>
          <a:xfrm>
            <a:off x="5222278" y="256748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una a empresa es una unidad económico-social, integrada por elementos humanos, materiales y técnicos, que tiene el objetivo de obtener utilidades a través de su participación en el mercado de bienes y servicios. Para esto, hace uso de los factores productivos (trabajo, tierra y capital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</a:rPr>
              <a:t>).</a:t>
            </a:r>
          </a:p>
          <a:p>
            <a:pPr algn="just"/>
            <a:endParaRPr lang="es-E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algn="just"/>
            <a:r>
              <a:rPr lang="es-MX" dirty="0">
                <a:solidFill>
                  <a:srgbClr val="000000"/>
                </a:solidFill>
                <a:latin typeface="Calibri" panose="020F0502020204030204" pitchFamily="34" charset="0"/>
              </a:rPr>
              <a:t>Una</a:t>
            </a:r>
            <a:r>
              <a:rPr lang="es-MX" b="1" dirty="0">
                <a:solidFill>
                  <a:srgbClr val="000000"/>
                </a:solidFill>
                <a:latin typeface="Calibri" panose="020F0502020204030204" pitchFamily="34" charset="0"/>
              </a:rPr>
              <a:t> empresa </a:t>
            </a:r>
            <a:r>
              <a:rPr lang="es-MX" dirty="0">
                <a:solidFill>
                  <a:srgbClr val="000000"/>
                </a:solidFill>
                <a:latin typeface="Calibri" panose="020F0502020204030204" pitchFamily="34" charset="0"/>
              </a:rPr>
              <a:t>es una organización, institución,  o industria, dedicada a actividades o persecución de fines económicos o comerciales, para </a:t>
            </a:r>
            <a:r>
              <a:rPr lang="es-MX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satisfacer las necesidades de bienes y/o servicios de los demandantes a la par de asegurar la continuidad de la estructura productivo-comercial, así como sus necesarias inversiones.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756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92441" y="635605"/>
            <a:ext cx="106004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CLASIFICACIÒN DE LA EMPRESA</a:t>
            </a:r>
            <a:endParaRPr lang="es-ES" sz="4800" dirty="0"/>
          </a:p>
        </p:txBody>
      </p:sp>
      <p:pic>
        <p:nvPicPr>
          <p:cNvPr id="4098" name="Picture 2" descr="Resultado de imagen para ICONO DE ACTIVIDADES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97" y="2812985"/>
            <a:ext cx="17240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779683" y="4795894"/>
            <a:ext cx="27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SEGÙN SU ACTIVIDAD 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4215215" y="294968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Agropecuarias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Mineras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Industriales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Comerciales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servicio</a:t>
            </a:r>
          </a:p>
        </p:txBody>
      </p:sp>
      <p:sp>
        <p:nvSpPr>
          <p:cNvPr id="7" name="Abrir llave 6"/>
          <p:cNvSpPr/>
          <p:nvPr/>
        </p:nvSpPr>
        <p:spPr>
          <a:xfrm>
            <a:off x="3549009" y="2963071"/>
            <a:ext cx="666206" cy="142385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2953662" y="3641537"/>
            <a:ext cx="4717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2" name="Picture 6" descr="Resultado de imagen para ICONO DE PROPIEDAD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177" y="2883571"/>
            <a:ext cx="1543440" cy="154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6393154" y="4795894"/>
            <a:ext cx="2847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SEGÙN SU ORIGEN DE CAPITAL</a:t>
            </a:r>
            <a:endParaRPr lang="es-ES" dirty="0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8207617" y="3615265"/>
            <a:ext cx="4717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brir llave 14"/>
          <p:cNvSpPr/>
          <p:nvPr/>
        </p:nvSpPr>
        <p:spPr>
          <a:xfrm>
            <a:off x="8926313" y="2929611"/>
            <a:ext cx="666206" cy="142385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9374139" y="317987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Privadas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Oficiales o publicas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economía mixta</a:t>
            </a:r>
          </a:p>
        </p:txBody>
      </p:sp>
    </p:spTree>
    <p:extLst>
      <p:ext uri="{BB962C8B-B14F-4D97-AF65-F5344CB8AC3E}">
        <p14:creationId xmlns:p14="http://schemas.microsoft.com/office/powerpoint/2010/main" val="63877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32200" y="840769"/>
            <a:ext cx="106004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CLASIFICACIÒN DE LA EMPRESA</a:t>
            </a:r>
            <a:endParaRPr lang="es-ES" sz="4800" dirty="0"/>
          </a:p>
        </p:txBody>
      </p:sp>
      <p:pic>
        <p:nvPicPr>
          <p:cNvPr id="5124" name="Picture 4" descr="Imagen relacionada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2" y="3205146"/>
            <a:ext cx="1941619" cy="194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932200" y="5355771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SEGÙN SU TAMAÑO</a:t>
            </a:r>
            <a:endParaRPr lang="es-ES" dirty="0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3073057" y="4203240"/>
            <a:ext cx="4717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brir llave 7"/>
          <p:cNvSpPr/>
          <p:nvPr/>
        </p:nvSpPr>
        <p:spPr>
          <a:xfrm>
            <a:off x="3718827" y="3491314"/>
            <a:ext cx="666206" cy="142385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4385032" y="3575790"/>
            <a:ext cx="7011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Microempresas : Max 10 empleados – 500 S.M.L.V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Pequeñas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empresas: </a:t>
            </a:r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entre 11 y 50 empleados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501 y 5000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S.M.L.V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Medianas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empresas: </a:t>
            </a:r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entre 51 y 200 empleados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5001 y 30.000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S.M.L.V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Gran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empresa: </a:t>
            </a:r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+200 empleados - Superior a 30.000 </a:t>
            </a:r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S.M.L.V</a:t>
            </a: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9130937" y="4110977"/>
            <a:ext cx="4717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4223314" y="531130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Esta 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clasificación está reglamentada en la Ley 590 de 2000 conocida como la Ley </a:t>
            </a:r>
            <a:r>
              <a:rPr lang="es-CO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Mipymes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 y sus modificaciones (Ley 905 de 2004).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uadroTexto 2"/>
          <p:cNvSpPr txBox="1"/>
          <p:nvPr/>
        </p:nvSpPr>
        <p:spPr>
          <a:xfrm>
            <a:off x="3170126" y="3675042"/>
            <a:ext cx="1933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SEGUN SU FORMA JURIDICA</a:t>
            </a:r>
            <a:endParaRPr lang="es-ES" dirty="0"/>
          </a:p>
        </p:txBody>
      </p:sp>
      <p:sp>
        <p:nvSpPr>
          <p:cNvPr id="4" name="Abrir llave 3"/>
          <p:cNvSpPr/>
          <p:nvPr/>
        </p:nvSpPr>
        <p:spPr>
          <a:xfrm>
            <a:off x="5103887" y="3292466"/>
            <a:ext cx="666206" cy="24334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Picture 8" descr="Resultado de imagen para ICONO DE PROPIEDADES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2" t="13708" r="5603" b="20279"/>
          <a:stretch/>
        </p:blipFill>
        <p:spPr bwMode="auto">
          <a:xfrm>
            <a:off x="1011339" y="2978578"/>
            <a:ext cx="1907177" cy="161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5606603" y="341759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Unipersonales</a:t>
            </a:r>
          </a:p>
          <a:p>
            <a:endParaRPr lang="es-E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Sociedad por acciones simplificadas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Limitada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Colectiva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Comandita simple</a:t>
            </a: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Sociedad </a:t>
            </a:r>
            <a:r>
              <a:rPr lang="es-E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Anonima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Sociedad en comandita por acciones</a:t>
            </a:r>
            <a:endParaRPr lang="es-E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042" l="3355" r="971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23" y="1195754"/>
            <a:ext cx="4656406" cy="46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2053883" y="1308295"/>
            <a:ext cx="956603" cy="85812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6119445" y="1061609"/>
            <a:ext cx="43460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EMPRESARIO</a:t>
            </a:r>
            <a:endParaRPr lang="es-ES" sz="4800" dirty="0"/>
          </a:p>
        </p:txBody>
      </p:sp>
      <p:sp>
        <p:nvSpPr>
          <p:cNvPr id="6" name="Rectángulo 5"/>
          <p:cNvSpPr/>
          <p:nvPr/>
        </p:nvSpPr>
        <p:spPr>
          <a:xfrm>
            <a:off x="5008929" y="2166424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dirty="0"/>
              <a:t>El </a:t>
            </a:r>
            <a:r>
              <a:rPr lang="es-MX" b="1" dirty="0"/>
              <a:t>empresario</a:t>
            </a:r>
            <a:r>
              <a:rPr lang="es-MX" dirty="0"/>
              <a:t> es aquella persona que, de forma individual o colectiva, fija los objetivos y toma las decisiones estratégicas acerca de las metas, los medios, la administración y el control de las empresas y asume la responsabilidad tanto comercial como legal frente a terceros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El empresario es la persona física, o jurídica, que con capacidad legal y de un modo profesional combina capital  y trabajo con el objetivo de producir bienes y/o servicios para ofertarlos en el mercado a fin de obtener beneficios.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99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214530" y="951300"/>
            <a:ext cx="70289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 smtClean="0">
                <a:ln w="95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ROLL DEL EMPRESARIO</a:t>
            </a:r>
            <a:endParaRPr lang="es-ES" sz="4400" dirty="0"/>
          </a:p>
        </p:txBody>
      </p:sp>
      <p:pic>
        <p:nvPicPr>
          <p:cNvPr id="717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65" y="3115618"/>
            <a:ext cx="4334734" cy="248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383237" y="311561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000000"/>
                </a:solidFill>
                <a:latin typeface="Times New Roman" panose="02020603050405020304" pitchFamily="18" charset="0"/>
              </a:rPr>
              <a:t>• </a:t>
            </a:r>
            <a:r>
              <a:rPr lang="es-ES" sz="2000" dirty="0"/>
              <a:t>Reúne y asigna recursos para crear algo.</a:t>
            </a:r>
          </a:p>
          <a:p>
            <a:r>
              <a:rPr lang="es-ES" sz="2000" dirty="0"/>
              <a:t>• Emprende la operación de la empresa.</a:t>
            </a:r>
          </a:p>
          <a:p>
            <a:r>
              <a:rPr lang="es-ES" sz="2000" dirty="0"/>
              <a:t>• Crea oportunidades e innova en el negocio.</a:t>
            </a:r>
          </a:p>
          <a:p>
            <a:r>
              <a:rPr lang="es-ES" sz="2000" dirty="0"/>
              <a:t>• Participa en el diseño, montaje y operación.</a:t>
            </a:r>
          </a:p>
          <a:p>
            <a:r>
              <a:rPr lang="es-ES" sz="2000" dirty="0"/>
              <a:t>• Invierte dinero, tiempo, conocimiento, prestigio.</a:t>
            </a:r>
          </a:p>
          <a:p>
            <a:r>
              <a:rPr lang="es-ES" sz="2000" dirty="0"/>
              <a:t>• Arriesga dinero y prestigio.</a:t>
            </a:r>
          </a:p>
          <a:p>
            <a:r>
              <a:rPr lang="es-ES" sz="2000" dirty="0"/>
              <a:t>• Recibe beneficios.</a:t>
            </a:r>
          </a:p>
          <a:p>
            <a:r>
              <a:rPr lang="es-ES" sz="2000" dirty="0"/>
              <a:t>• Crea riqueza y genera empleo.</a:t>
            </a:r>
          </a:p>
          <a:p>
            <a:r>
              <a:rPr lang="es-ES" sz="2000" dirty="0"/>
              <a:t>• Administra y dirige la empresa.</a:t>
            </a:r>
          </a:p>
        </p:txBody>
      </p:sp>
    </p:spTree>
    <p:extLst>
      <p:ext uri="{BB962C8B-B14F-4D97-AF65-F5344CB8AC3E}">
        <p14:creationId xmlns:p14="http://schemas.microsoft.com/office/powerpoint/2010/main" val="1197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Roll del empresario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3048000" y="2690336"/>
            <a:ext cx="64823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just">
              <a:buNone/>
            </a:pPr>
            <a:r>
              <a:rPr lang="es-MX" sz="2400" dirty="0"/>
              <a:t>Se puede sugerir que en el rol del empresario se encuentran tres funciones distintas: </a:t>
            </a:r>
            <a:endParaRPr lang="es-MX" sz="2400" dirty="0" smtClean="0"/>
          </a:p>
          <a:p>
            <a:pPr marL="68580" indent="0" algn="just">
              <a:buNone/>
            </a:pPr>
            <a:endParaRPr lang="es-MX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MX" sz="2400" dirty="0"/>
              <a:t> Propietario, capitalista o financiero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MX" sz="2400" dirty="0"/>
              <a:t> Gerente o Administrador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MX" sz="2400" dirty="0"/>
              <a:t> Emprendedor o innovador que asume  riesgos</a:t>
            </a:r>
          </a:p>
        </p:txBody>
      </p:sp>
    </p:spTree>
    <p:extLst>
      <p:ext uri="{BB962C8B-B14F-4D97-AF65-F5344CB8AC3E}">
        <p14:creationId xmlns:p14="http://schemas.microsoft.com/office/powerpoint/2010/main" val="141670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192</TotalTime>
  <Words>385</Words>
  <Application>Microsoft Office PowerPoint</Application>
  <PresentationFormat>Panorámica</PresentationFormat>
  <Paragraphs>89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Calibri</vt:lpstr>
      <vt:lpstr>fira-sans</vt:lpstr>
      <vt:lpstr>Gill Sans MT</vt:lpstr>
      <vt:lpstr>Times New Roman</vt:lpstr>
      <vt:lpstr>Verdana</vt:lpstr>
      <vt:lpstr>Wingdings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Roll del empresario</vt:lpstr>
      <vt:lpstr>Presentación de PowerPoint</vt:lpstr>
      <vt:lpstr>El liderazgo</vt:lpstr>
      <vt:lpstr>Idioma del liderazgo</vt:lpstr>
      <vt:lpstr>Presentación de PowerPoint</vt:lpstr>
      <vt:lpstr>Retos del director o líder de la empresa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Diaz</dc:creator>
  <cp:lastModifiedBy>Lorena Mora Urbina</cp:lastModifiedBy>
  <cp:revision>15</cp:revision>
  <dcterms:created xsi:type="dcterms:W3CDTF">2017-02-07T22:27:56Z</dcterms:created>
  <dcterms:modified xsi:type="dcterms:W3CDTF">2017-03-05T20:24:29Z</dcterms:modified>
</cp:coreProperties>
</file>