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0" r:id="rId3"/>
    <p:sldId id="262" r:id="rId4"/>
    <p:sldId id="267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basco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youtube.com/watch?v=q4z--MsfO_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9600" b="1" dirty="0" smtClean="0"/>
              <a:t>BASC</a:t>
            </a:r>
            <a:endParaRPr lang="es-ES" sz="9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  <a:p>
            <a:endParaRPr lang="es-ES" dirty="0" smtClean="0">
              <a:hlinkClick r:id="rId2"/>
            </a:endParaRPr>
          </a:p>
          <a:p>
            <a:pPr marL="0" indent="0">
              <a:buNone/>
            </a:pPr>
            <a:endParaRPr lang="es-ES" dirty="0" smtClean="0">
              <a:hlinkClick r:id="rId2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261" y="2284781"/>
            <a:ext cx="4164437" cy="28830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442" y="704460"/>
            <a:ext cx="6176751" cy="81975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782918" y="5545928"/>
            <a:ext cx="4172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hlinkClick r:id="rId2"/>
              </a:rPr>
              <a:t>http://www.wbasco.org/</a:t>
            </a:r>
            <a:endParaRPr lang="es-ES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084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Capítulos </a:t>
            </a:r>
            <a:r>
              <a:rPr lang="es-CO" dirty="0"/>
              <a:t>BASC Colombia </a:t>
            </a:r>
            <a:r>
              <a:rPr lang="es-CO" sz="2400" dirty="0"/>
              <a:t>http://www.basccolombia.org</a:t>
            </a:r>
            <a:r>
              <a:rPr lang="es-CO" sz="2400" dirty="0" smtClean="0"/>
              <a:t>/</a:t>
            </a:r>
            <a:endParaRPr lang="es-E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1854558"/>
            <a:ext cx="10058400" cy="400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5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BASC Oriente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 smtClean="0">
              <a:hlinkClick r:id="rId2"/>
            </a:endParaRPr>
          </a:p>
          <a:p>
            <a:r>
              <a:rPr lang="es-ES" dirty="0"/>
              <a:t>BASC Oriente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TEL:(57-7) 6704880 -3173316725 </a:t>
            </a:r>
            <a:r>
              <a:rPr lang="es-ES" dirty="0"/>
              <a:t/>
            </a:r>
            <a:br>
              <a:rPr lang="es-ES" dirty="0"/>
            </a:br>
            <a:r>
              <a:rPr lang="es-ES" dirty="0" err="1"/>
              <a:t>Cll</a:t>
            </a:r>
            <a:r>
              <a:rPr lang="es-ES" dirty="0"/>
              <a:t> 35 No 19 -41 Centro Empresarial La Triada, Torre Sur of. 15-05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Bucaramanga - Colombia </a:t>
            </a:r>
            <a:endParaRPr lang="es-ES" dirty="0" smtClean="0"/>
          </a:p>
          <a:p>
            <a:endParaRPr lang="es-CO" dirty="0">
              <a:hlinkClick r:id="rId2"/>
            </a:endParaRPr>
          </a:p>
          <a:p>
            <a:r>
              <a:rPr lang="es-CO" dirty="0" smtClean="0">
                <a:solidFill>
                  <a:schemeClr val="tx1"/>
                </a:solidFill>
                <a:hlinkClick r:id="rId2"/>
              </a:rPr>
              <a:t>VIDEO BASC COLOMBIA</a:t>
            </a:r>
            <a:endParaRPr lang="es-ES" dirty="0" smtClean="0">
              <a:solidFill>
                <a:schemeClr val="tx1"/>
              </a:solidFill>
              <a:hlinkClick r:id="rId2"/>
            </a:endParaRPr>
          </a:p>
          <a:p>
            <a:r>
              <a:rPr lang="es-ES" dirty="0" smtClean="0">
                <a:hlinkClick r:id="rId2"/>
              </a:rPr>
              <a:t>https</a:t>
            </a:r>
            <a:r>
              <a:rPr lang="es-ES" dirty="0">
                <a:hlinkClick r:id="rId2"/>
              </a:rPr>
              <a:t>://www.youtube.com/watch?v=q4z--</a:t>
            </a:r>
            <a:r>
              <a:rPr lang="es-ES" dirty="0" smtClean="0">
                <a:hlinkClick r:id="rId2"/>
              </a:rPr>
              <a:t>MsfO_o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246" y="3734874"/>
            <a:ext cx="3992434" cy="184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/>
              <a:t>¿POR QUE SER UNA EMPRESA BASC?</a:t>
            </a:r>
            <a:endParaRPr lang="es-ES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Las amenazas presentes hoy día en el comercio mundial no distinguen entre pequeñas, medianas o grandes empresas; el riesgo está presente en cualquier compañía, en cualquier medio de transporte o en cualquiera de los actores que intervienen en la cadena de suministro del comercio internacional. Es por ello que resulta necesario adoptar condiciones de control y prevención en toda la cadena física de distribución nacional e internacional que se sumen a las medidas de seguridad adoptadas hoy por las aduanas.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Las tareas preventivas que deben desarrollarse a diario, redundaran indiscutiblemente en la buena imagen de los negocios y en la verdadera proyección de Colombia, como un país confiable, competitivo y seguro.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Las empresas que forman parte del BASC son auditadas periódicamente y ofrecen la garantía de que sus productos y servicios son sometidos a una estricta vigilancia en todas las áreas mediante diversos sistemas y procesos lo cual contribuye a desalentar fenómenos delictivos como el </a:t>
            </a:r>
            <a:r>
              <a:rPr lang="es-ES" dirty="0" err="1"/>
              <a:t>narcotrafico</a:t>
            </a:r>
            <a:r>
              <a:rPr lang="es-ES" dirty="0"/>
              <a:t>, el contrabando y el terrorismo que perjudican los intereses económicos, fiscales y comerciales del país.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9313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Asociados – Capítulo Oriente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En esta organización podrán participar empresarios del mundo entero que estén convencidos de trabajar por un propósito común como es el de fortalecer el comercio internacional de una manera ágil y segura.</a:t>
            </a:r>
          </a:p>
          <a:p>
            <a:r>
              <a:rPr lang="es-ES" b="1" i="1" dirty="0"/>
              <a:t>Requisitos sector privado:</a:t>
            </a:r>
            <a:endParaRPr lang="es-ES" dirty="0"/>
          </a:p>
          <a:p>
            <a:r>
              <a:rPr lang="es-ES" dirty="0"/>
              <a:t>Personas jurídicas que participen activamente en la cadena logística del comercio internacional, en el sector hotelero o le prestan servicios a sus participantes, que acrediten antecedentes comerciales y legales, tanto en Colombia como en el exterior, de honestidad y rectitud personal y comercial de las personas naturales y jurídicas vinculadas. Así mismo, no tener ningún antecedente criminal en Colombia o en el exterior, y en ningún caso ser considerado por autoridad nacional o extranjera como persona sospechosa o de dudosa reputación legal o criminal.</a:t>
            </a:r>
          </a:p>
        </p:txBody>
      </p:sp>
    </p:spTree>
    <p:extLst>
      <p:ext uri="{BB962C8B-B14F-4D97-AF65-F5344CB8AC3E}">
        <p14:creationId xmlns:p14="http://schemas.microsoft.com/office/powerpoint/2010/main" val="51296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</a:t>
            </a:r>
            <a:r>
              <a:rPr lang="es-ES" dirty="0"/>
              <a:t>BASC Oriente están vinculados empresarios entre los que se destaca el transporte terrestre, productores exportadores, vigilancia y seguridad privada, zona franca, agentes de aduana, depósitos </a:t>
            </a:r>
            <a:r>
              <a:rPr lang="es-ES" dirty="0" smtClean="0"/>
              <a:t>aduaneros </a:t>
            </a:r>
            <a:r>
              <a:rPr lang="es-ES" dirty="0"/>
              <a:t>y operadores logísticos</a:t>
            </a:r>
            <a:r>
              <a:rPr lang="es-ES" dirty="0" smtClean="0"/>
              <a:t>.</a:t>
            </a:r>
          </a:p>
          <a:p>
            <a:endParaRPr lang="es-CO" dirty="0"/>
          </a:p>
          <a:p>
            <a:r>
              <a:rPr lang="es-ES" dirty="0"/>
              <a:t>BASC ORIENTE continuará trabajando por su crecimiento y reconocimiento, contando con el respaldo de sus empresas asociadas, pertenecientes a diferentes sectores como el transportador, Logístico y de </a:t>
            </a:r>
            <a:r>
              <a:rPr lang="es-ES" dirty="0" err="1"/>
              <a:t>agenciamiento</a:t>
            </a:r>
            <a:r>
              <a:rPr lang="es-ES" dirty="0"/>
              <a:t> aduanero, almacenamiento, seguridad y vigilancia privada y el sector exportador, que es fundamental por ser quien inicia la cadena de comercio exterior.</a:t>
            </a:r>
          </a:p>
          <a:p>
            <a:r>
              <a:rPr lang="es-ES" dirty="0"/>
              <a:t> 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168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09660" y="632808"/>
            <a:ext cx="11521103" cy="5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</a:rPr>
              <a:t>Empresas asociadas en calidad de pre-seleccionados (en proceso de implementación del SGCS BASC)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</a:rPr>
              <a:t> y reclasificadas por vencimiento</a:t>
            </a:r>
            <a:r>
              <a:rPr kumimoji="0" lang="es-ES" altLang="es-ES" sz="1800" b="1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</a:rPr>
              <a:t> </a:t>
            </a:r>
            <a:r>
              <a:rPr kumimoji="0" lang="es-ES" altLang="es-ES" sz="1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</a:rPr>
              <a:t>de la vigencia de su certificado: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Actualizado Febrero 17 de 2017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</a:rPr>
              <a:t>MANUFACTURAS Y PROCESOS INDUSTRIALES LTDA- MPI LTDA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</a:rPr>
              <a:t>COLOMBIANA DE EXTRUSION S.A -EXTRUCOL S.A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</a:rPr>
              <a:t>COOPERATIVA DE TRANSPORTADORES DE AGUACHICA- COOTRAGUA LTDA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</a:rPr>
              <a:t>COTRASCAL S.A.S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</a:rPr>
              <a:t>CAMPOLLO S.A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</a:rPr>
              <a:t>TRANSINVER CTC S.A.S.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</a:rPr>
              <a:t>COOPERATIVA DE VIGILANCIA Y SEGURIDAD PRIVADA.- COOVIG CTA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8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</a:rPr>
              <a:t>ALLTRANS LTDA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9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</a:rPr>
              <a:t>AGLE AMERICAN DE SEGURIDAD LTDA.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0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</a:rPr>
              <a:t>TIGERS JOB LTDA.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1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</a:rPr>
              <a:t>SOLSERVIS TRANSPORTES SAS</a:t>
            </a:r>
            <a:b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</a:rPr>
            </a:b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2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</a:rPr>
              <a:t>TRACOCAR SAS. (reclasificada por vencimiento)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3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</a:rPr>
              <a:t>AGENCIA DE ADUANAS SOTRAEX S.A NIVEL 2 (reclasificada por vencimiento)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4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</a:rPr>
              <a:t>ANDINA INTERNACIONAL DE TANQUES LTDA (reclasificada por vencimiento)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5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</a:rPr>
              <a:t>TRANSPORTE ROMAR INTERNACIONAL SAS (reclasificada por vencimiento)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6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</a:rPr>
              <a:t>COTRANDER LTDA. (reclasificada por vencimiento)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7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</a:rPr>
              <a:t>PISOS Y ENCHAPES LOS VADOS SAS. (reclasificada por vencimiento)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8"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</a:rPr>
              <a:t>COOMICRO LTDA. (reclasificada por vencimiento)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25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147" y="759853"/>
            <a:ext cx="9648217" cy="514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3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5299" y="727588"/>
            <a:ext cx="7799162" cy="52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605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</TotalTime>
  <Words>420</Words>
  <Application>Microsoft Office PowerPoint</Application>
  <PresentationFormat>Panorámica</PresentationFormat>
  <Paragraphs>43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Retrospección</vt:lpstr>
      <vt:lpstr>BASC</vt:lpstr>
      <vt:lpstr>Capítulos BASC Colombia http://www.basccolombia.org/</vt:lpstr>
      <vt:lpstr>BASC Oriente</vt:lpstr>
      <vt:lpstr>¿POR QUE SER UNA EMPRESA BASC?</vt:lpstr>
      <vt:lpstr>Asociados – Capítulo Oriente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Logística y DFI</dc:title>
  <dc:creator>Lorena Mora Urbina</dc:creator>
  <cp:lastModifiedBy>Lorena Mora Urbina</cp:lastModifiedBy>
  <cp:revision>3</cp:revision>
  <dcterms:created xsi:type="dcterms:W3CDTF">2017-02-28T14:49:23Z</dcterms:created>
  <dcterms:modified xsi:type="dcterms:W3CDTF">2017-02-28T15:16:44Z</dcterms:modified>
</cp:coreProperties>
</file>