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89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608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533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15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545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323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807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018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92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936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D7C8-50E8-4B08-9F5B-113AD6E1F21D}" type="datetimeFigureOut">
              <a:rPr lang="es-CO" smtClean="0"/>
              <a:t>23/01/2017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7D0A-F459-4A70-BEAB-56CF19F9B1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53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roceso"/>
          <p:cNvSpPr/>
          <p:nvPr/>
        </p:nvSpPr>
        <p:spPr>
          <a:xfrm>
            <a:off x="12975" y="2204864"/>
            <a:ext cx="9131025" cy="1429817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4400" b="1" dirty="0" smtClean="0">
                <a:solidFill>
                  <a:srgbClr val="00B0F0"/>
                </a:solidFill>
              </a:rPr>
              <a:t>Como es el tiempo de producción y como esta compuesto</a:t>
            </a:r>
            <a:endParaRPr lang="es-CO" sz="4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1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1308824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600" dirty="0" smtClean="0"/>
              <a:t>El </a:t>
            </a:r>
            <a:r>
              <a:rPr lang="es-CO" sz="3600" b="1" dirty="0" smtClean="0"/>
              <a:t>tiempo de producción</a:t>
            </a:r>
            <a:r>
              <a:rPr lang="es-CO" sz="3600" dirty="0" smtClean="0"/>
              <a:t>, en administración de operaciones, es el tiempo necesario para realizar una o varias operaciones. Está compuesto por los tiempos de: espera, preparación, operación y transferencia.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25026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Proceso"/>
          <p:cNvSpPr/>
          <p:nvPr/>
        </p:nvSpPr>
        <p:spPr>
          <a:xfrm>
            <a:off x="12975" y="908720"/>
            <a:ext cx="9131025" cy="792088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4400" b="1" smtClean="0">
                <a:solidFill>
                  <a:srgbClr val="00B0F0"/>
                </a:solidFill>
              </a:rPr>
              <a:t>Tiempo de espera</a:t>
            </a:r>
            <a:endParaRPr lang="es-CO" sz="44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2564904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/>
              <a:t>T</a:t>
            </a:r>
            <a:r>
              <a:rPr lang="es-CO" sz="4000" dirty="0" smtClean="0"/>
              <a:t>iempo que está el producto hasta que comienza la operación.</a:t>
            </a:r>
            <a:endParaRPr lang="es-CO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968" y="4266948"/>
            <a:ext cx="2745156" cy="258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40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roceso"/>
          <p:cNvSpPr/>
          <p:nvPr/>
        </p:nvSpPr>
        <p:spPr>
          <a:xfrm>
            <a:off x="12975" y="908720"/>
            <a:ext cx="9131025" cy="792088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4400" b="1" dirty="0" smtClean="0">
                <a:solidFill>
                  <a:srgbClr val="00B0F0"/>
                </a:solidFill>
              </a:rPr>
              <a:t>Tiempo de Preparación</a:t>
            </a:r>
            <a:endParaRPr lang="es-CO" sz="4400" b="1" dirty="0">
              <a:solidFill>
                <a:srgbClr val="00B0F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71600" y="2060848"/>
            <a:ext cx="3312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600" dirty="0"/>
              <a:t>T</a:t>
            </a:r>
            <a:r>
              <a:rPr lang="es-CO" sz="3600" dirty="0" smtClean="0"/>
              <a:t>iempo que se necesita para disponer adecuadamente los recursos que van a efectuar la operación.</a:t>
            </a:r>
            <a:endParaRPr lang="es-CO" sz="3600" dirty="0"/>
          </a:p>
        </p:txBody>
      </p:sp>
      <p:pic>
        <p:nvPicPr>
          <p:cNvPr id="2050" name="Picture 2" descr="http://tecmilenio.mx/wp-content/uploads/2013/08/41-Diseno-para-Produc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2708920"/>
            <a:ext cx="3831557" cy="20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80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roceso"/>
          <p:cNvSpPr/>
          <p:nvPr/>
        </p:nvSpPr>
        <p:spPr>
          <a:xfrm>
            <a:off x="12975" y="876154"/>
            <a:ext cx="9131025" cy="792088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4400" b="1" dirty="0" smtClean="0">
                <a:solidFill>
                  <a:srgbClr val="00B0F0"/>
                </a:solidFill>
              </a:rPr>
              <a:t>Tiempo de Operación</a:t>
            </a:r>
            <a:endParaRPr lang="es-CO" sz="4400" b="1" dirty="0">
              <a:solidFill>
                <a:srgbClr val="00B0F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27584" y="227687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4000" dirty="0"/>
              <a:t>T</a:t>
            </a:r>
            <a:r>
              <a:rPr lang="es-CO" sz="4000" dirty="0" smtClean="0"/>
              <a:t>iempo consumido por los recursos en efectuar la operación</a:t>
            </a:r>
            <a:endParaRPr lang="es-CO" sz="4000" dirty="0"/>
          </a:p>
        </p:txBody>
      </p:sp>
      <p:pic>
        <p:nvPicPr>
          <p:cNvPr id="4098" name="Picture 2" descr="https://aprendeconomia.files.wordpress.com/2010/11/obrer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01008"/>
            <a:ext cx="2519189" cy="251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6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roceso"/>
          <p:cNvSpPr/>
          <p:nvPr/>
        </p:nvSpPr>
        <p:spPr>
          <a:xfrm>
            <a:off x="12975" y="876154"/>
            <a:ext cx="9131025" cy="792088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4400" b="1" dirty="0" smtClean="0">
                <a:solidFill>
                  <a:srgbClr val="00B0F0"/>
                </a:solidFill>
              </a:rPr>
              <a:t>Tiempo de Transferencia</a:t>
            </a:r>
            <a:endParaRPr lang="es-CO" sz="4400" b="1" dirty="0">
              <a:solidFill>
                <a:srgbClr val="00B0F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27584" y="220486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2800" dirty="0" smtClean="0"/>
              <a:t>Tiempo necesario para transportar una cantidad de producto que ya ha sido sometido a una operación a otra nueva.</a:t>
            </a:r>
            <a:endParaRPr lang="es-CO" sz="2800" dirty="0"/>
          </a:p>
        </p:txBody>
      </p:sp>
      <p:pic>
        <p:nvPicPr>
          <p:cNvPr id="5122" name="Picture 2" descr="http://www.iimas.unam.mx/iimas/contenidoEstatico/archivo/files/imagenes/ImgPublicaciones/LapizWe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10852"/>
            <a:ext cx="2361828" cy="293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91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57479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600" dirty="0" smtClean="0"/>
              <a:t>El </a:t>
            </a:r>
            <a:r>
              <a:rPr lang="es-CO" sz="3600" b="1" dirty="0" smtClean="0"/>
              <a:t>tiempo de producción</a:t>
            </a:r>
            <a:r>
              <a:rPr lang="es-CO" sz="3600" dirty="0" smtClean="0"/>
              <a:t>, en economía política, comprende la totalidad del proceso en el que se elabora un producto determinado en una empresa. Está formado por cuatro componentes: 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10780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60648"/>
            <a:ext cx="85324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b="1" dirty="0" smtClean="0">
                <a:solidFill>
                  <a:srgbClr val="00B0F0"/>
                </a:solidFill>
              </a:rPr>
              <a:t>Período de trabajo</a:t>
            </a:r>
            <a:r>
              <a:rPr lang="es-CO" sz="2400" dirty="0" smtClean="0">
                <a:solidFill>
                  <a:srgbClr val="00B0F0"/>
                </a:solidFill>
              </a:rPr>
              <a:t>: </a:t>
            </a:r>
            <a:r>
              <a:rPr lang="es-CO" sz="2400" dirty="0" smtClean="0"/>
              <a:t>tiempo durante el cual se efectúa directamente el proceso de trabajo y se crea valor y plusvalía.</a:t>
            </a:r>
          </a:p>
          <a:p>
            <a:pPr algn="just"/>
            <a:endParaRPr lang="es-CO" sz="2400" dirty="0" smtClean="0">
              <a:solidFill>
                <a:srgbClr val="00B0F0"/>
              </a:solidFill>
            </a:endParaRPr>
          </a:p>
          <a:p>
            <a:pPr algn="just"/>
            <a:r>
              <a:rPr lang="es-CO" sz="2400" b="1" dirty="0" smtClean="0">
                <a:solidFill>
                  <a:srgbClr val="00B0F0"/>
                </a:solidFill>
              </a:rPr>
              <a:t>Tiempo de sometimiento a la acción de las fuerzas naturales</a:t>
            </a:r>
            <a:r>
              <a:rPr lang="es-CO" sz="2400" dirty="0" smtClean="0">
                <a:solidFill>
                  <a:srgbClr val="00B0F0"/>
                </a:solidFill>
              </a:rPr>
              <a:t>: </a:t>
            </a:r>
            <a:r>
              <a:rPr lang="es-CO" sz="2400" dirty="0" smtClean="0"/>
              <a:t>En este período, no se crea ningún valor ni plusvalía ya que los objetos de trabajo no son sometidos a las fuerzas del trabajo. La fermentación del vino y otras reacciones químicas, por ejemplo.</a:t>
            </a:r>
          </a:p>
          <a:p>
            <a:pPr algn="just"/>
            <a:endParaRPr lang="es-CO" sz="2400" dirty="0" smtClean="0"/>
          </a:p>
          <a:p>
            <a:pPr algn="just"/>
            <a:r>
              <a:rPr lang="es-CO" sz="2400" b="1" dirty="0" smtClean="0">
                <a:solidFill>
                  <a:srgbClr val="00B0F0"/>
                </a:solidFill>
              </a:rPr>
              <a:t>Tiempo durante el cual la acción del trabajo y de los medios de producción cesa temporalmente</a:t>
            </a:r>
            <a:r>
              <a:rPr lang="es-CO" sz="2400" dirty="0" smtClean="0">
                <a:solidFill>
                  <a:srgbClr val="00B0F0"/>
                </a:solidFill>
              </a:rPr>
              <a:t>:</a:t>
            </a:r>
            <a:r>
              <a:rPr lang="es-CO" sz="2400" dirty="0" smtClean="0"/>
              <a:t>  interrupciones del proceso laboral provocadas por los límites naturales de la propia fuerza de trabajo. Las pausas necesarias para comer por ejemplo.</a:t>
            </a:r>
          </a:p>
          <a:p>
            <a:pPr algn="just"/>
            <a:endParaRPr lang="es-CO" sz="2400" dirty="0" smtClean="0">
              <a:solidFill>
                <a:srgbClr val="00B0F0"/>
              </a:solidFill>
            </a:endParaRPr>
          </a:p>
          <a:p>
            <a:pPr algn="just"/>
            <a:r>
              <a:rPr lang="es-CO" sz="2400" b="1" dirty="0" smtClean="0">
                <a:solidFill>
                  <a:srgbClr val="00B0F0"/>
                </a:solidFill>
              </a:rPr>
              <a:t>Tiempo durante el cual los medios de producción se encuentran en los depósitos</a:t>
            </a:r>
            <a:r>
              <a:rPr lang="es-CO" sz="2400" dirty="0" smtClean="0"/>
              <a:t>: como condición necesaria para asegurar la continuidad del proceso de producción y constituyen un capital productivo en potencia.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327372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140</Words>
  <Application>Microsoft Office PowerPoint</Application>
  <PresentationFormat>Presentación en pantalla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 o r e   M o r a</cp:lastModifiedBy>
  <cp:revision>2</cp:revision>
  <dcterms:created xsi:type="dcterms:W3CDTF">2016-02-23T03:43:53Z</dcterms:created>
  <dcterms:modified xsi:type="dcterms:W3CDTF">2017-01-23T16:40:24Z</dcterms:modified>
</cp:coreProperties>
</file>