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72" r:id="rId4"/>
    <p:sldId id="258" r:id="rId5"/>
    <p:sldId id="268" r:id="rId6"/>
    <p:sldId id="269" r:id="rId7"/>
    <p:sldId id="270" r:id="rId8"/>
    <p:sldId id="271" r:id="rId9"/>
    <p:sldId id="267" r:id="rId10"/>
    <p:sldId id="259" r:id="rId11"/>
    <p:sldId id="260" r:id="rId12"/>
    <p:sldId id="261" r:id="rId13"/>
    <p:sldId id="262" r:id="rId14"/>
    <p:sldId id="273" r:id="rId15"/>
    <p:sldId id="274" r:id="rId16"/>
    <p:sldId id="275" r:id="rId17"/>
    <p:sldId id="276" r:id="rId18"/>
    <p:sldId id="277" r:id="rId19"/>
    <p:sldId id="278"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66" d="100"/>
          <a:sy n="66" d="100"/>
        </p:scale>
        <p:origin x="900" y="25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_rels/data3.xml.rels><?xml version="1.0" encoding="UTF-8" standalone="yes"?>
<Relationships xmlns="http://schemas.openxmlformats.org/package/2006/relationships"><Relationship Id="rId3" Type="http://schemas.openxmlformats.org/officeDocument/2006/relationships/slide" Target="../slides/slide13.xml"/><Relationship Id="rId2" Type="http://schemas.openxmlformats.org/officeDocument/2006/relationships/slide" Target="../slides/slide12.xml"/><Relationship Id="rId1" Type="http://schemas.openxmlformats.org/officeDocument/2006/relationships/slide" Target="../slides/slide11.xml"/></Relationships>
</file>

<file path=ppt/diagrams/colors1.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DCB2556-9262-476B-AEC7-166539F81645}" type="doc">
      <dgm:prSet loTypeId="urn:microsoft.com/office/officeart/2005/8/layout/matrix2" loCatId="matrix" qsTypeId="urn:microsoft.com/office/officeart/2005/8/quickstyle/simple2" qsCatId="simple" csTypeId="urn:microsoft.com/office/officeart/2005/8/colors/accent2_5" csCatId="accent2" phldr="1"/>
      <dgm:spPr/>
      <dgm:t>
        <a:bodyPr/>
        <a:lstStyle/>
        <a:p>
          <a:endParaRPr lang="es-CO"/>
        </a:p>
      </dgm:t>
    </dgm:pt>
    <dgm:pt modelId="{EBBCF76F-BCB0-4F97-9EC0-D2200EFAF248}">
      <dgm:prSet phldrT="[Texto]" custT="1"/>
      <dgm:spPr/>
      <dgm:t>
        <a:bodyPr/>
        <a:lstStyle/>
        <a:p>
          <a:pPr algn="ctr"/>
          <a:endParaRPr lang="es-CO" sz="2000" dirty="0" smtClean="0"/>
        </a:p>
        <a:p>
          <a:pPr algn="ctr"/>
          <a:r>
            <a:rPr lang="es-CO" sz="2000" dirty="0" smtClean="0"/>
            <a:t>1.Regímenes de importación</a:t>
          </a:r>
          <a:endParaRPr lang="es-CO" sz="2100" dirty="0"/>
        </a:p>
      </dgm:t>
    </dgm:pt>
    <dgm:pt modelId="{2E5DA4B5-07C9-4E94-9C66-A768F10210D4}" type="parTrans" cxnId="{789D2BC7-1360-4845-B079-D6D6CCE6EA95}">
      <dgm:prSet/>
      <dgm:spPr/>
      <dgm:t>
        <a:bodyPr/>
        <a:lstStyle/>
        <a:p>
          <a:endParaRPr lang="es-CO"/>
        </a:p>
      </dgm:t>
    </dgm:pt>
    <dgm:pt modelId="{85CCE34D-762C-460F-862B-07A053B02121}" type="sibTrans" cxnId="{789D2BC7-1360-4845-B079-D6D6CCE6EA95}">
      <dgm:prSet/>
      <dgm:spPr/>
      <dgm:t>
        <a:bodyPr/>
        <a:lstStyle/>
        <a:p>
          <a:endParaRPr lang="es-CO"/>
        </a:p>
      </dgm:t>
    </dgm:pt>
    <dgm:pt modelId="{85FC5203-E531-447A-A294-D42ECD0F2D75}">
      <dgm:prSet/>
      <dgm:spPr/>
      <dgm:t>
        <a:bodyPr/>
        <a:lstStyle/>
        <a:p>
          <a:r>
            <a:rPr lang="es-CO" dirty="0" smtClean="0"/>
            <a:t>2.Regímenes de Exportación</a:t>
          </a:r>
          <a:endParaRPr lang="es-CO" dirty="0"/>
        </a:p>
      </dgm:t>
    </dgm:pt>
    <dgm:pt modelId="{2EDEF922-64F1-47DA-A203-9C517F588BBE}" type="parTrans" cxnId="{C9C5F64D-05F2-4973-8429-35FA58416695}">
      <dgm:prSet/>
      <dgm:spPr/>
      <dgm:t>
        <a:bodyPr/>
        <a:lstStyle/>
        <a:p>
          <a:endParaRPr lang="es-CO"/>
        </a:p>
      </dgm:t>
    </dgm:pt>
    <dgm:pt modelId="{2057D9A0-964E-481B-9C50-5F42B203A122}" type="sibTrans" cxnId="{C9C5F64D-05F2-4973-8429-35FA58416695}">
      <dgm:prSet/>
      <dgm:spPr/>
      <dgm:t>
        <a:bodyPr/>
        <a:lstStyle/>
        <a:p>
          <a:endParaRPr lang="es-CO"/>
        </a:p>
      </dgm:t>
    </dgm:pt>
    <dgm:pt modelId="{80EA0A27-ABE3-4202-BE7F-F4D10DB4C6B7}">
      <dgm:prSet/>
      <dgm:spPr/>
      <dgm:t>
        <a:bodyPr/>
        <a:lstStyle/>
        <a:p>
          <a:r>
            <a:rPr lang="es-CO" smtClean="0"/>
            <a:t>3. Regímenes de Depositos aduaneros</a:t>
          </a:r>
          <a:endParaRPr lang="es-CO"/>
        </a:p>
      </dgm:t>
    </dgm:pt>
    <dgm:pt modelId="{53D3D462-2D39-4DA2-A75E-6911B2266FF3}" type="parTrans" cxnId="{623EF1D7-8300-4E59-A7E2-D3F86FEBD99B}">
      <dgm:prSet/>
      <dgm:spPr/>
      <dgm:t>
        <a:bodyPr/>
        <a:lstStyle/>
        <a:p>
          <a:endParaRPr lang="es-CO"/>
        </a:p>
      </dgm:t>
    </dgm:pt>
    <dgm:pt modelId="{C60F4776-5487-48DB-8B5B-0D79F633A655}" type="sibTrans" cxnId="{623EF1D7-8300-4E59-A7E2-D3F86FEBD99B}">
      <dgm:prSet/>
      <dgm:spPr/>
      <dgm:t>
        <a:bodyPr/>
        <a:lstStyle/>
        <a:p>
          <a:endParaRPr lang="es-CO"/>
        </a:p>
      </dgm:t>
    </dgm:pt>
    <dgm:pt modelId="{7BD3B15F-B2E5-4C39-AB17-4527CB0A88CC}">
      <dgm:prSet/>
      <dgm:spPr/>
      <dgm:t>
        <a:bodyPr/>
        <a:lstStyle/>
        <a:p>
          <a:r>
            <a:rPr lang="es-CO" dirty="0" smtClean="0"/>
            <a:t>4.  Regímenes de Transito </a:t>
          </a:r>
          <a:endParaRPr lang="es-CO" dirty="0"/>
        </a:p>
      </dgm:t>
    </dgm:pt>
    <dgm:pt modelId="{65A0A8A5-88F2-4891-95FE-898DF24C1093}" type="parTrans" cxnId="{D815C919-8B5B-4674-B24E-47668F0E4662}">
      <dgm:prSet/>
      <dgm:spPr/>
      <dgm:t>
        <a:bodyPr/>
        <a:lstStyle/>
        <a:p>
          <a:endParaRPr lang="es-CO"/>
        </a:p>
      </dgm:t>
    </dgm:pt>
    <dgm:pt modelId="{FF6C3F8A-E10E-4B4D-BFFE-E53D8E442E5B}" type="sibTrans" cxnId="{D815C919-8B5B-4674-B24E-47668F0E4662}">
      <dgm:prSet/>
      <dgm:spPr/>
      <dgm:t>
        <a:bodyPr/>
        <a:lstStyle/>
        <a:p>
          <a:endParaRPr lang="es-CO"/>
        </a:p>
      </dgm:t>
    </dgm:pt>
    <dgm:pt modelId="{1C195C37-63C4-4886-A33D-7C97F32AE0C4}">
      <dgm:prSet phldrT="[Texto]" custT="1"/>
      <dgm:spPr/>
      <dgm:t>
        <a:bodyPr/>
        <a:lstStyle/>
        <a:p>
          <a:pPr algn="l"/>
          <a:endParaRPr lang="es-CO" sz="2000" dirty="0" smtClean="0"/>
        </a:p>
      </dgm:t>
    </dgm:pt>
    <dgm:pt modelId="{B640DF54-D059-4691-B736-25AB2AAB0872}" type="parTrans" cxnId="{067AEEF1-158D-430D-8435-B3D560417BD7}">
      <dgm:prSet/>
      <dgm:spPr/>
      <dgm:t>
        <a:bodyPr/>
        <a:lstStyle/>
        <a:p>
          <a:endParaRPr lang="es-CO"/>
        </a:p>
      </dgm:t>
    </dgm:pt>
    <dgm:pt modelId="{14B7A8B5-72B5-4B61-ABE0-103F970EA2B3}" type="sibTrans" cxnId="{067AEEF1-158D-430D-8435-B3D560417BD7}">
      <dgm:prSet/>
      <dgm:spPr/>
      <dgm:t>
        <a:bodyPr/>
        <a:lstStyle/>
        <a:p>
          <a:endParaRPr lang="es-CO"/>
        </a:p>
      </dgm:t>
    </dgm:pt>
    <dgm:pt modelId="{F57D9977-2154-4276-93FF-6F9C35FB4B62}" type="pres">
      <dgm:prSet presAssocID="{3DCB2556-9262-476B-AEC7-166539F81645}" presName="matrix" presStyleCnt="0">
        <dgm:presLayoutVars>
          <dgm:chMax val="1"/>
          <dgm:dir/>
          <dgm:resizeHandles val="exact"/>
        </dgm:presLayoutVars>
      </dgm:prSet>
      <dgm:spPr/>
      <dgm:t>
        <a:bodyPr/>
        <a:lstStyle/>
        <a:p>
          <a:endParaRPr lang="es-CO"/>
        </a:p>
      </dgm:t>
    </dgm:pt>
    <dgm:pt modelId="{9DC6951F-A0C5-4974-BC7B-CB8A3365050B}" type="pres">
      <dgm:prSet presAssocID="{3DCB2556-9262-476B-AEC7-166539F81645}" presName="axisShape" presStyleLbl="bgShp" presStyleIdx="0" presStyleCnt="1"/>
      <dgm:spPr/>
    </dgm:pt>
    <dgm:pt modelId="{5DEF5100-AAFB-4217-A4D2-A3B4A1B83726}" type="pres">
      <dgm:prSet presAssocID="{3DCB2556-9262-476B-AEC7-166539F81645}" presName="rect1" presStyleLbl="node1" presStyleIdx="0" presStyleCnt="4">
        <dgm:presLayoutVars>
          <dgm:chMax val="0"/>
          <dgm:chPref val="0"/>
          <dgm:bulletEnabled val="1"/>
        </dgm:presLayoutVars>
      </dgm:prSet>
      <dgm:spPr/>
      <dgm:t>
        <a:bodyPr/>
        <a:lstStyle/>
        <a:p>
          <a:endParaRPr lang="es-CO"/>
        </a:p>
      </dgm:t>
    </dgm:pt>
    <dgm:pt modelId="{58F1775C-76E3-4670-8EBE-79C15433DC21}" type="pres">
      <dgm:prSet presAssocID="{3DCB2556-9262-476B-AEC7-166539F81645}" presName="rect2" presStyleLbl="node1" presStyleIdx="1" presStyleCnt="4">
        <dgm:presLayoutVars>
          <dgm:chMax val="0"/>
          <dgm:chPref val="0"/>
          <dgm:bulletEnabled val="1"/>
        </dgm:presLayoutVars>
      </dgm:prSet>
      <dgm:spPr/>
      <dgm:t>
        <a:bodyPr/>
        <a:lstStyle/>
        <a:p>
          <a:endParaRPr lang="es-CO"/>
        </a:p>
      </dgm:t>
    </dgm:pt>
    <dgm:pt modelId="{5D90BEB8-7647-471F-91DE-0440DAE3B72D}" type="pres">
      <dgm:prSet presAssocID="{3DCB2556-9262-476B-AEC7-166539F81645}" presName="rect3" presStyleLbl="node1" presStyleIdx="2" presStyleCnt="4">
        <dgm:presLayoutVars>
          <dgm:chMax val="0"/>
          <dgm:chPref val="0"/>
          <dgm:bulletEnabled val="1"/>
        </dgm:presLayoutVars>
      </dgm:prSet>
      <dgm:spPr/>
      <dgm:t>
        <a:bodyPr/>
        <a:lstStyle/>
        <a:p>
          <a:endParaRPr lang="es-CO"/>
        </a:p>
      </dgm:t>
    </dgm:pt>
    <dgm:pt modelId="{17308078-0210-4FEB-A1F8-70FF5321B882}" type="pres">
      <dgm:prSet presAssocID="{3DCB2556-9262-476B-AEC7-166539F81645}" presName="rect4" presStyleLbl="node1" presStyleIdx="3" presStyleCnt="4">
        <dgm:presLayoutVars>
          <dgm:chMax val="0"/>
          <dgm:chPref val="0"/>
          <dgm:bulletEnabled val="1"/>
        </dgm:presLayoutVars>
      </dgm:prSet>
      <dgm:spPr/>
      <dgm:t>
        <a:bodyPr/>
        <a:lstStyle/>
        <a:p>
          <a:endParaRPr lang="es-CO"/>
        </a:p>
      </dgm:t>
    </dgm:pt>
  </dgm:ptLst>
  <dgm:cxnLst>
    <dgm:cxn modelId="{D815C919-8B5B-4674-B24E-47668F0E4662}" srcId="{3DCB2556-9262-476B-AEC7-166539F81645}" destId="{7BD3B15F-B2E5-4C39-AB17-4527CB0A88CC}" srcOrd="3" destOrd="0" parTransId="{65A0A8A5-88F2-4891-95FE-898DF24C1093}" sibTransId="{FF6C3F8A-E10E-4B4D-BFFE-E53D8E442E5B}"/>
    <dgm:cxn modelId="{35AF3E4B-357E-4D93-9176-533368FFF082}" type="presOf" srcId="{7BD3B15F-B2E5-4C39-AB17-4527CB0A88CC}" destId="{17308078-0210-4FEB-A1F8-70FF5321B882}" srcOrd="0" destOrd="0" presId="urn:microsoft.com/office/officeart/2005/8/layout/matrix2"/>
    <dgm:cxn modelId="{789D2BC7-1360-4845-B079-D6D6CCE6EA95}" srcId="{3DCB2556-9262-476B-AEC7-166539F81645}" destId="{EBBCF76F-BCB0-4F97-9EC0-D2200EFAF248}" srcOrd="0" destOrd="0" parTransId="{2E5DA4B5-07C9-4E94-9C66-A768F10210D4}" sibTransId="{85CCE34D-762C-460F-862B-07A053B02121}"/>
    <dgm:cxn modelId="{067AEEF1-158D-430D-8435-B3D560417BD7}" srcId="{EBBCF76F-BCB0-4F97-9EC0-D2200EFAF248}" destId="{1C195C37-63C4-4886-A33D-7C97F32AE0C4}" srcOrd="0" destOrd="0" parTransId="{B640DF54-D059-4691-B736-25AB2AAB0872}" sibTransId="{14B7A8B5-72B5-4B61-ABE0-103F970EA2B3}"/>
    <dgm:cxn modelId="{4744A1E2-9971-4FF8-AC31-98B5CAD7EEE9}" type="presOf" srcId="{80EA0A27-ABE3-4202-BE7F-F4D10DB4C6B7}" destId="{5D90BEB8-7647-471F-91DE-0440DAE3B72D}" srcOrd="0" destOrd="0" presId="urn:microsoft.com/office/officeart/2005/8/layout/matrix2"/>
    <dgm:cxn modelId="{2B4CD4EA-73A3-49EE-B728-F36D290F5C11}" type="presOf" srcId="{85FC5203-E531-447A-A294-D42ECD0F2D75}" destId="{58F1775C-76E3-4670-8EBE-79C15433DC21}" srcOrd="0" destOrd="0" presId="urn:microsoft.com/office/officeart/2005/8/layout/matrix2"/>
    <dgm:cxn modelId="{C9C5F64D-05F2-4973-8429-35FA58416695}" srcId="{3DCB2556-9262-476B-AEC7-166539F81645}" destId="{85FC5203-E531-447A-A294-D42ECD0F2D75}" srcOrd="1" destOrd="0" parTransId="{2EDEF922-64F1-47DA-A203-9C517F588BBE}" sibTransId="{2057D9A0-964E-481B-9C50-5F42B203A122}"/>
    <dgm:cxn modelId="{34A36380-925E-43ED-82E4-BA7A24B73362}" type="presOf" srcId="{1C195C37-63C4-4886-A33D-7C97F32AE0C4}" destId="{5DEF5100-AAFB-4217-A4D2-A3B4A1B83726}" srcOrd="0" destOrd="1" presId="urn:microsoft.com/office/officeart/2005/8/layout/matrix2"/>
    <dgm:cxn modelId="{7220ADBA-7CC7-45B6-A6C5-718CF87C1DAD}" type="presOf" srcId="{3DCB2556-9262-476B-AEC7-166539F81645}" destId="{F57D9977-2154-4276-93FF-6F9C35FB4B62}" srcOrd="0" destOrd="0" presId="urn:microsoft.com/office/officeart/2005/8/layout/matrix2"/>
    <dgm:cxn modelId="{333AE749-58A2-4503-908A-3DA952B41D66}" type="presOf" srcId="{EBBCF76F-BCB0-4F97-9EC0-D2200EFAF248}" destId="{5DEF5100-AAFB-4217-A4D2-A3B4A1B83726}" srcOrd="0" destOrd="0" presId="urn:microsoft.com/office/officeart/2005/8/layout/matrix2"/>
    <dgm:cxn modelId="{623EF1D7-8300-4E59-A7E2-D3F86FEBD99B}" srcId="{3DCB2556-9262-476B-AEC7-166539F81645}" destId="{80EA0A27-ABE3-4202-BE7F-F4D10DB4C6B7}" srcOrd="2" destOrd="0" parTransId="{53D3D462-2D39-4DA2-A75E-6911B2266FF3}" sibTransId="{C60F4776-5487-48DB-8B5B-0D79F633A655}"/>
    <dgm:cxn modelId="{E6CFF18D-B406-4EE8-9566-69E40DF60C9A}" type="presParOf" srcId="{F57D9977-2154-4276-93FF-6F9C35FB4B62}" destId="{9DC6951F-A0C5-4974-BC7B-CB8A3365050B}" srcOrd="0" destOrd="0" presId="urn:microsoft.com/office/officeart/2005/8/layout/matrix2"/>
    <dgm:cxn modelId="{F10ED998-837C-4A6C-A8F7-EB9A6A890669}" type="presParOf" srcId="{F57D9977-2154-4276-93FF-6F9C35FB4B62}" destId="{5DEF5100-AAFB-4217-A4D2-A3B4A1B83726}" srcOrd="1" destOrd="0" presId="urn:microsoft.com/office/officeart/2005/8/layout/matrix2"/>
    <dgm:cxn modelId="{57C4D8B5-0ED5-4011-82C8-4872769FA31D}" type="presParOf" srcId="{F57D9977-2154-4276-93FF-6F9C35FB4B62}" destId="{58F1775C-76E3-4670-8EBE-79C15433DC21}" srcOrd="2" destOrd="0" presId="urn:microsoft.com/office/officeart/2005/8/layout/matrix2"/>
    <dgm:cxn modelId="{743662A1-8194-42EC-8B07-FE7D68C2BBB2}" type="presParOf" srcId="{F57D9977-2154-4276-93FF-6F9C35FB4B62}" destId="{5D90BEB8-7647-471F-91DE-0440DAE3B72D}" srcOrd="3" destOrd="0" presId="urn:microsoft.com/office/officeart/2005/8/layout/matrix2"/>
    <dgm:cxn modelId="{382B2047-FAD6-40B9-B619-7863BDF10AFD}" type="presParOf" srcId="{F57D9977-2154-4276-93FF-6F9C35FB4B62}" destId="{17308078-0210-4FEB-A1F8-70FF5321B882}" srcOrd="4" destOrd="0" presId="urn:microsoft.com/office/officeart/2005/8/layout/matrix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4606628-B00B-474B-B1E3-B96812B63E3E}" type="doc">
      <dgm:prSet loTypeId="urn:microsoft.com/office/officeart/2008/layout/RadialCluster" loCatId="cycle" qsTypeId="urn:microsoft.com/office/officeart/2005/8/quickstyle/simple4" qsCatId="simple" csTypeId="urn:microsoft.com/office/officeart/2005/8/colors/colorful3" csCatId="colorful" phldr="1"/>
      <dgm:spPr/>
      <dgm:t>
        <a:bodyPr/>
        <a:lstStyle/>
        <a:p>
          <a:endParaRPr lang="es-CO"/>
        </a:p>
      </dgm:t>
    </dgm:pt>
    <dgm:pt modelId="{A58A80F1-0179-43A4-94F8-69AEFD4577D9}">
      <dgm:prSet phldrT="[Texto]"/>
      <dgm:spPr/>
      <dgm:t>
        <a:bodyPr/>
        <a:lstStyle/>
        <a:p>
          <a:r>
            <a:rPr lang="es-CO" dirty="0" smtClean="0"/>
            <a:t>Queda sujeta al cumplimiento de </a:t>
          </a:r>
          <a:endParaRPr lang="es-CO" dirty="0"/>
        </a:p>
      </dgm:t>
    </dgm:pt>
    <dgm:pt modelId="{AD5F1B41-38CE-4B03-9F1D-76C4676C4674}" type="parTrans" cxnId="{9CC4A0DE-5AC1-4FA7-9C64-A4ED7A0652DC}">
      <dgm:prSet/>
      <dgm:spPr/>
      <dgm:t>
        <a:bodyPr/>
        <a:lstStyle/>
        <a:p>
          <a:endParaRPr lang="es-CO"/>
        </a:p>
      </dgm:t>
    </dgm:pt>
    <dgm:pt modelId="{753FB386-D970-4CE3-AE56-BEBCAD4E7D7E}" type="sibTrans" cxnId="{9CC4A0DE-5AC1-4FA7-9C64-A4ED7A0652DC}">
      <dgm:prSet/>
      <dgm:spPr/>
      <dgm:t>
        <a:bodyPr/>
        <a:lstStyle/>
        <a:p>
          <a:endParaRPr lang="es-CO"/>
        </a:p>
      </dgm:t>
    </dgm:pt>
    <dgm:pt modelId="{0A495490-4802-44FE-92AA-F336FB962988}">
      <dgm:prSet phldrT="[Texto]"/>
      <dgm:spPr/>
      <dgm:t>
        <a:bodyPr/>
        <a:lstStyle/>
        <a:p>
          <a:r>
            <a:rPr lang="es-CO" b="1" dirty="0" smtClean="0"/>
            <a:t>Importación de mercancías </a:t>
          </a:r>
          <a:endParaRPr lang="es-CO" b="1" dirty="0"/>
        </a:p>
      </dgm:t>
    </dgm:pt>
    <dgm:pt modelId="{212C18C5-D141-4EC2-99B3-0FFF64CC1615}" type="parTrans" cxnId="{CC832842-A850-4882-B43F-9E6A6CEDEFA7}">
      <dgm:prSet/>
      <dgm:spPr/>
      <dgm:t>
        <a:bodyPr/>
        <a:lstStyle/>
        <a:p>
          <a:endParaRPr lang="es-CO"/>
        </a:p>
      </dgm:t>
    </dgm:pt>
    <dgm:pt modelId="{E029E140-4A8B-4A10-B757-7767AA55BDF3}" type="sibTrans" cxnId="{CC832842-A850-4882-B43F-9E6A6CEDEFA7}">
      <dgm:prSet/>
      <dgm:spPr/>
      <dgm:t>
        <a:bodyPr/>
        <a:lstStyle/>
        <a:p>
          <a:endParaRPr lang="es-CO"/>
        </a:p>
      </dgm:t>
    </dgm:pt>
    <dgm:pt modelId="{479DCBE8-A79F-457C-9939-5DBEE8B153A6}">
      <dgm:prSet phldrT="[Texto]"/>
      <dgm:spPr/>
      <dgm:t>
        <a:bodyPr/>
        <a:lstStyle/>
        <a:p>
          <a:r>
            <a:rPr lang="es-CO" dirty="0" smtClean="0"/>
            <a:t>Desaduanamiento en la importación</a:t>
          </a:r>
        </a:p>
        <a:p>
          <a:r>
            <a:rPr lang="es-CO" dirty="0" smtClean="0"/>
            <a:t>Cap. II</a:t>
          </a:r>
          <a:endParaRPr lang="es-CO" dirty="0"/>
        </a:p>
      </dgm:t>
    </dgm:pt>
    <dgm:pt modelId="{4F57A507-A304-4A02-8EF4-716F4C5ADD13}" type="parTrans" cxnId="{D776CA61-EC77-4F19-AC68-D5FE2652C3ED}">
      <dgm:prSet/>
      <dgm:spPr/>
      <dgm:t>
        <a:bodyPr/>
        <a:lstStyle/>
        <a:p>
          <a:endParaRPr lang="es-CO"/>
        </a:p>
      </dgm:t>
    </dgm:pt>
    <dgm:pt modelId="{B27F12C9-1C38-4E9F-9A23-4898592B0BA8}" type="sibTrans" cxnId="{D776CA61-EC77-4F19-AC68-D5FE2652C3ED}">
      <dgm:prSet/>
      <dgm:spPr/>
      <dgm:t>
        <a:bodyPr/>
        <a:lstStyle/>
        <a:p>
          <a:endParaRPr lang="es-CO"/>
        </a:p>
      </dgm:t>
    </dgm:pt>
    <dgm:pt modelId="{C7EFE133-09AB-423C-8800-F7159F2706EB}">
      <dgm:prSet phldrT="[Texto]" custT="1"/>
      <dgm:spPr/>
      <dgm:t>
        <a:bodyPr/>
        <a:lstStyle/>
        <a:p>
          <a:r>
            <a:rPr lang="es-CO" sz="1600" dirty="0" smtClean="0"/>
            <a:t>Formalidades aduaneras previas al desaduanamiento </a:t>
          </a:r>
        </a:p>
        <a:p>
          <a:r>
            <a:rPr lang="es-CO" sz="1600" dirty="0" smtClean="0"/>
            <a:t>Cap. I</a:t>
          </a:r>
          <a:endParaRPr lang="es-CO" sz="1600" dirty="0"/>
        </a:p>
      </dgm:t>
    </dgm:pt>
    <dgm:pt modelId="{70B38AE9-C32C-4E50-B9E4-DF05079DD583}" type="parTrans" cxnId="{117ACCFE-C22D-41BC-89DF-9FCD8ACEA835}">
      <dgm:prSet/>
      <dgm:spPr/>
      <dgm:t>
        <a:bodyPr/>
        <a:lstStyle/>
        <a:p>
          <a:endParaRPr lang="es-CO"/>
        </a:p>
      </dgm:t>
    </dgm:pt>
    <dgm:pt modelId="{E1BDA0F5-F2BA-43EA-A315-2457D34CBB2B}" type="sibTrans" cxnId="{117ACCFE-C22D-41BC-89DF-9FCD8ACEA835}">
      <dgm:prSet/>
      <dgm:spPr/>
      <dgm:t>
        <a:bodyPr/>
        <a:lstStyle/>
        <a:p>
          <a:endParaRPr lang="es-CO"/>
        </a:p>
      </dgm:t>
    </dgm:pt>
    <dgm:pt modelId="{0E1489AC-7673-4EA9-AC2A-2F07D675B1C5}">
      <dgm:prSet custT="1"/>
      <dgm:spPr/>
      <dgm:t>
        <a:bodyPr/>
        <a:lstStyle/>
        <a:p>
          <a:r>
            <a:rPr lang="es-CO" sz="1600" dirty="0" smtClean="0"/>
            <a:t>Regímenes de importación</a:t>
          </a:r>
        </a:p>
        <a:p>
          <a:r>
            <a:rPr lang="es-CO" sz="1600" dirty="0" smtClean="0"/>
            <a:t>Cap. III</a:t>
          </a:r>
          <a:endParaRPr lang="es-CO" sz="1600" dirty="0"/>
        </a:p>
      </dgm:t>
    </dgm:pt>
    <dgm:pt modelId="{F031F162-A39D-47E9-B183-E2D88E8E4814}" type="parTrans" cxnId="{49F9555C-034C-4123-BFEC-FB4076007FEA}">
      <dgm:prSet/>
      <dgm:spPr/>
      <dgm:t>
        <a:bodyPr/>
        <a:lstStyle/>
        <a:p>
          <a:endParaRPr lang="es-CO"/>
        </a:p>
      </dgm:t>
    </dgm:pt>
    <dgm:pt modelId="{B2B5731A-0647-49A4-A46B-293313EBF261}" type="sibTrans" cxnId="{49F9555C-034C-4123-BFEC-FB4076007FEA}">
      <dgm:prSet/>
      <dgm:spPr/>
      <dgm:t>
        <a:bodyPr/>
        <a:lstStyle/>
        <a:p>
          <a:endParaRPr lang="es-CO"/>
        </a:p>
      </dgm:t>
    </dgm:pt>
    <dgm:pt modelId="{9278731A-2301-4E74-BC8C-9594B85995F4}" type="pres">
      <dgm:prSet presAssocID="{D4606628-B00B-474B-B1E3-B96812B63E3E}" presName="Name0" presStyleCnt="0">
        <dgm:presLayoutVars>
          <dgm:chMax val="1"/>
          <dgm:chPref val="1"/>
          <dgm:dir/>
          <dgm:animOne val="branch"/>
          <dgm:animLvl val="lvl"/>
        </dgm:presLayoutVars>
      </dgm:prSet>
      <dgm:spPr/>
      <dgm:t>
        <a:bodyPr/>
        <a:lstStyle/>
        <a:p>
          <a:endParaRPr lang="es-ES"/>
        </a:p>
      </dgm:t>
    </dgm:pt>
    <dgm:pt modelId="{39AD330C-E275-40F8-97E7-1C85BA7E4CB1}" type="pres">
      <dgm:prSet presAssocID="{A58A80F1-0179-43A4-94F8-69AEFD4577D9}" presName="singleCycle" presStyleCnt="0"/>
      <dgm:spPr/>
    </dgm:pt>
    <dgm:pt modelId="{B4B78723-BF56-4E72-9F7B-965770618F02}" type="pres">
      <dgm:prSet presAssocID="{A58A80F1-0179-43A4-94F8-69AEFD4577D9}" presName="singleCenter" presStyleLbl="node1" presStyleIdx="0" presStyleCnt="5" custScaleX="151018" custScaleY="27359" custLinFactNeighborX="-258" custLinFactNeighborY="-12375">
        <dgm:presLayoutVars>
          <dgm:chMax val="7"/>
          <dgm:chPref val="7"/>
        </dgm:presLayoutVars>
      </dgm:prSet>
      <dgm:spPr/>
      <dgm:t>
        <a:bodyPr/>
        <a:lstStyle/>
        <a:p>
          <a:endParaRPr lang="es-CO"/>
        </a:p>
      </dgm:t>
    </dgm:pt>
    <dgm:pt modelId="{C63C762E-2AD7-4C0F-8988-8192A6F459A5}" type="pres">
      <dgm:prSet presAssocID="{212C18C5-D141-4EC2-99B3-0FFF64CC1615}" presName="Name56" presStyleLbl="parChTrans1D2" presStyleIdx="0" presStyleCnt="4"/>
      <dgm:spPr/>
      <dgm:t>
        <a:bodyPr/>
        <a:lstStyle/>
        <a:p>
          <a:endParaRPr lang="es-ES"/>
        </a:p>
      </dgm:t>
    </dgm:pt>
    <dgm:pt modelId="{0D3E9B5C-0DEE-48E5-A57C-6F9B47287CA1}" type="pres">
      <dgm:prSet presAssocID="{0A495490-4802-44FE-92AA-F336FB962988}" presName="text0" presStyleLbl="node1" presStyleIdx="1" presStyleCnt="5" custScaleX="225457" custScaleY="57251" custRadScaleRad="70110" custRadScaleInc="2107">
        <dgm:presLayoutVars>
          <dgm:bulletEnabled val="1"/>
        </dgm:presLayoutVars>
      </dgm:prSet>
      <dgm:spPr/>
      <dgm:t>
        <a:bodyPr/>
        <a:lstStyle/>
        <a:p>
          <a:endParaRPr lang="es-CO"/>
        </a:p>
      </dgm:t>
    </dgm:pt>
    <dgm:pt modelId="{9ECD0BBA-88BD-4C32-A1E5-DEC24AD80210}" type="pres">
      <dgm:prSet presAssocID="{4F57A507-A304-4A02-8EF4-716F4C5ADD13}" presName="Name56" presStyleLbl="parChTrans1D2" presStyleIdx="1" presStyleCnt="4"/>
      <dgm:spPr/>
      <dgm:t>
        <a:bodyPr/>
        <a:lstStyle/>
        <a:p>
          <a:endParaRPr lang="es-ES"/>
        </a:p>
      </dgm:t>
    </dgm:pt>
    <dgm:pt modelId="{C36EB192-BF44-4C4A-8EDF-1B0A1BC7211E}" type="pres">
      <dgm:prSet presAssocID="{479DCBE8-A79F-457C-9939-5DBEE8B153A6}" presName="text0" presStyleLbl="node1" presStyleIdx="2" presStyleCnt="5" custScaleX="142006" custScaleY="74007" custRadScaleRad="64070" custRadScaleInc="60936">
        <dgm:presLayoutVars>
          <dgm:bulletEnabled val="1"/>
        </dgm:presLayoutVars>
      </dgm:prSet>
      <dgm:spPr/>
      <dgm:t>
        <a:bodyPr/>
        <a:lstStyle/>
        <a:p>
          <a:endParaRPr lang="es-CO"/>
        </a:p>
      </dgm:t>
    </dgm:pt>
    <dgm:pt modelId="{3C4391D5-B39E-4814-8EDD-DB3678E080A8}" type="pres">
      <dgm:prSet presAssocID="{70B38AE9-C32C-4E50-B9E4-DF05079DD583}" presName="Name56" presStyleLbl="parChTrans1D2" presStyleIdx="2" presStyleCnt="4"/>
      <dgm:spPr/>
      <dgm:t>
        <a:bodyPr/>
        <a:lstStyle/>
        <a:p>
          <a:endParaRPr lang="es-ES"/>
        </a:p>
      </dgm:t>
    </dgm:pt>
    <dgm:pt modelId="{35714590-A974-4DB5-B258-C534061FF42D}" type="pres">
      <dgm:prSet presAssocID="{C7EFE133-09AB-423C-8800-F7159F2706EB}" presName="text0" presStyleLbl="node1" presStyleIdx="3" presStyleCnt="5" custScaleX="169375" custScaleY="78387" custRadScaleRad="72244" custRadScaleInc="143789">
        <dgm:presLayoutVars>
          <dgm:bulletEnabled val="1"/>
        </dgm:presLayoutVars>
      </dgm:prSet>
      <dgm:spPr/>
      <dgm:t>
        <a:bodyPr/>
        <a:lstStyle/>
        <a:p>
          <a:endParaRPr lang="es-CO"/>
        </a:p>
      </dgm:t>
    </dgm:pt>
    <dgm:pt modelId="{89520318-FC94-4C12-B7CC-C1FA6FD53407}" type="pres">
      <dgm:prSet presAssocID="{F031F162-A39D-47E9-B183-E2D88E8E4814}" presName="Name56" presStyleLbl="parChTrans1D2" presStyleIdx="3" presStyleCnt="4"/>
      <dgm:spPr/>
      <dgm:t>
        <a:bodyPr/>
        <a:lstStyle/>
        <a:p>
          <a:endParaRPr lang="es-ES"/>
        </a:p>
      </dgm:t>
    </dgm:pt>
    <dgm:pt modelId="{97AB4FCB-595F-447C-983F-A9839638B838}" type="pres">
      <dgm:prSet presAssocID="{0E1489AC-7673-4EA9-AC2A-2F07D675B1C5}" presName="text0" presStyleLbl="node1" presStyleIdx="4" presStyleCnt="5" custScaleX="253757" custScaleY="52394" custRadScaleRad="77520" custRadScaleInc="-201637">
        <dgm:presLayoutVars>
          <dgm:bulletEnabled val="1"/>
        </dgm:presLayoutVars>
      </dgm:prSet>
      <dgm:spPr/>
      <dgm:t>
        <a:bodyPr/>
        <a:lstStyle/>
        <a:p>
          <a:endParaRPr lang="es-CO"/>
        </a:p>
      </dgm:t>
    </dgm:pt>
  </dgm:ptLst>
  <dgm:cxnLst>
    <dgm:cxn modelId="{F6D6C27D-AEF3-4870-8FEB-004A28E606BD}" type="presOf" srcId="{4F57A507-A304-4A02-8EF4-716F4C5ADD13}" destId="{9ECD0BBA-88BD-4C32-A1E5-DEC24AD80210}" srcOrd="0" destOrd="0" presId="urn:microsoft.com/office/officeart/2008/layout/RadialCluster"/>
    <dgm:cxn modelId="{CC832842-A850-4882-B43F-9E6A6CEDEFA7}" srcId="{A58A80F1-0179-43A4-94F8-69AEFD4577D9}" destId="{0A495490-4802-44FE-92AA-F336FB962988}" srcOrd="0" destOrd="0" parTransId="{212C18C5-D141-4EC2-99B3-0FFF64CC1615}" sibTransId="{E029E140-4A8B-4A10-B757-7767AA55BDF3}"/>
    <dgm:cxn modelId="{342D0169-3E88-4B8E-B5DA-57C0C3821308}" type="presOf" srcId="{A58A80F1-0179-43A4-94F8-69AEFD4577D9}" destId="{B4B78723-BF56-4E72-9F7B-965770618F02}" srcOrd="0" destOrd="0" presId="urn:microsoft.com/office/officeart/2008/layout/RadialCluster"/>
    <dgm:cxn modelId="{682CA44F-EFD6-498A-A678-E6437C760050}" type="presOf" srcId="{D4606628-B00B-474B-B1E3-B96812B63E3E}" destId="{9278731A-2301-4E74-BC8C-9594B85995F4}" srcOrd="0" destOrd="0" presId="urn:microsoft.com/office/officeart/2008/layout/RadialCluster"/>
    <dgm:cxn modelId="{22DA67FC-0A52-4AE5-96FC-D077976B18AD}" type="presOf" srcId="{C7EFE133-09AB-423C-8800-F7159F2706EB}" destId="{35714590-A974-4DB5-B258-C534061FF42D}" srcOrd="0" destOrd="0" presId="urn:microsoft.com/office/officeart/2008/layout/RadialCluster"/>
    <dgm:cxn modelId="{117ACCFE-C22D-41BC-89DF-9FCD8ACEA835}" srcId="{A58A80F1-0179-43A4-94F8-69AEFD4577D9}" destId="{C7EFE133-09AB-423C-8800-F7159F2706EB}" srcOrd="2" destOrd="0" parTransId="{70B38AE9-C32C-4E50-B9E4-DF05079DD583}" sibTransId="{E1BDA0F5-F2BA-43EA-A315-2457D34CBB2B}"/>
    <dgm:cxn modelId="{79D44E6C-886E-4C5B-BAA9-658200E6A642}" type="presOf" srcId="{F031F162-A39D-47E9-B183-E2D88E8E4814}" destId="{89520318-FC94-4C12-B7CC-C1FA6FD53407}" srcOrd="0" destOrd="0" presId="urn:microsoft.com/office/officeart/2008/layout/RadialCluster"/>
    <dgm:cxn modelId="{49F9555C-034C-4123-BFEC-FB4076007FEA}" srcId="{A58A80F1-0179-43A4-94F8-69AEFD4577D9}" destId="{0E1489AC-7673-4EA9-AC2A-2F07D675B1C5}" srcOrd="3" destOrd="0" parTransId="{F031F162-A39D-47E9-B183-E2D88E8E4814}" sibTransId="{B2B5731A-0647-49A4-A46B-293313EBF261}"/>
    <dgm:cxn modelId="{D776CA61-EC77-4F19-AC68-D5FE2652C3ED}" srcId="{A58A80F1-0179-43A4-94F8-69AEFD4577D9}" destId="{479DCBE8-A79F-457C-9939-5DBEE8B153A6}" srcOrd="1" destOrd="0" parTransId="{4F57A507-A304-4A02-8EF4-716F4C5ADD13}" sibTransId="{B27F12C9-1C38-4E9F-9A23-4898592B0BA8}"/>
    <dgm:cxn modelId="{988E4DFA-02E7-4B16-97B4-26B818BF625F}" type="presOf" srcId="{0E1489AC-7673-4EA9-AC2A-2F07D675B1C5}" destId="{97AB4FCB-595F-447C-983F-A9839638B838}" srcOrd="0" destOrd="0" presId="urn:microsoft.com/office/officeart/2008/layout/RadialCluster"/>
    <dgm:cxn modelId="{9CC4A0DE-5AC1-4FA7-9C64-A4ED7A0652DC}" srcId="{D4606628-B00B-474B-B1E3-B96812B63E3E}" destId="{A58A80F1-0179-43A4-94F8-69AEFD4577D9}" srcOrd="0" destOrd="0" parTransId="{AD5F1B41-38CE-4B03-9F1D-76C4676C4674}" sibTransId="{753FB386-D970-4CE3-AE56-BEBCAD4E7D7E}"/>
    <dgm:cxn modelId="{6F7BBA79-DB10-4223-8E80-12FF21653D36}" type="presOf" srcId="{212C18C5-D141-4EC2-99B3-0FFF64CC1615}" destId="{C63C762E-2AD7-4C0F-8988-8192A6F459A5}" srcOrd="0" destOrd="0" presId="urn:microsoft.com/office/officeart/2008/layout/RadialCluster"/>
    <dgm:cxn modelId="{D754AB6A-A401-4CEE-AD6C-6CA7F7DCA264}" type="presOf" srcId="{70B38AE9-C32C-4E50-B9E4-DF05079DD583}" destId="{3C4391D5-B39E-4814-8EDD-DB3678E080A8}" srcOrd="0" destOrd="0" presId="urn:microsoft.com/office/officeart/2008/layout/RadialCluster"/>
    <dgm:cxn modelId="{E191655C-46B9-417E-8D21-F2CBF5C7BC93}" type="presOf" srcId="{0A495490-4802-44FE-92AA-F336FB962988}" destId="{0D3E9B5C-0DEE-48E5-A57C-6F9B47287CA1}" srcOrd="0" destOrd="0" presId="urn:microsoft.com/office/officeart/2008/layout/RadialCluster"/>
    <dgm:cxn modelId="{86B80D5C-D6E2-4987-AA32-451A2B808C80}" type="presOf" srcId="{479DCBE8-A79F-457C-9939-5DBEE8B153A6}" destId="{C36EB192-BF44-4C4A-8EDF-1B0A1BC7211E}" srcOrd="0" destOrd="0" presId="urn:microsoft.com/office/officeart/2008/layout/RadialCluster"/>
    <dgm:cxn modelId="{BAE21088-5A89-4246-AD1C-C76CC2F36089}" type="presParOf" srcId="{9278731A-2301-4E74-BC8C-9594B85995F4}" destId="{39AD330C-E275-40F8-97E7-1C85BA7E4CB1}" srcOrd="0" destOrd="0" presId="urn:microsoft.com/office/officeart/2008/layout/RadialCluster"/>
    <dgm:cxn modelId="{5D18ABE9-C7A3-4AF0-B48F-16ECE063EACE}" type="presParOf" srcId="{39AD330C-E275-40F8-97E7-1C85BA7E4CB1}" destId="{B4B78723-BF56-4E72-9F7B-965770618F02}" srcOrd="0" destOrd="0" presId="urn:microsoft.com/office/officeart/2008/layout/RadialCluster"/>
    <dgm:cxn modelId="{92A054C4-FF32-408C-9C84-5E997CA4F7C1}" type="presParOf" srcId="{39AD330C-E275-40F8-97E7-1C85BA7E4CB1}" destId="{C63C762E-2AD7-4C0F-8988-8192A6F459A5}" srcOrd="1" destOrd="0" presId="urn:microsoft.com/office/officeart/2008/layout/RadialCluster"/>
    <dgm:cxn modelId="{C7A9B482-6674-42DC-B136-F1B54EB965FA}" type="presParOf" srcId="{39AD330C-E275-40F8-97E7-1C85BA7E4CB1}" destId="{0D3E9B5C-0DEE-48E5-A57C-6F9B47287CA1}" srcOrd="2" destOrd="0" presId="urn:microsoft.com/office/officeart/2008/layout/RadialCluster"/>
    <dgm:cxn modelId="{E90DFCEF-C2C6-4C1E-B3C4-11E04EA98629}" type="presParOf" srcId="{39AD330C-E275-40F8-97E7-1C85BA7E4CB1}" destId="{9ECD0BBA-88BD-4C32-A1E5-DEC24AD80210}" srcOrd="3" destOrd="0" presId="urn:microsoft.com/office/officeart/2008/layout/RadialCluster"/>
    <dgm:cxn modelId="{8184634B-6F48-44FB-8BFC-6E7A03B3F277}" type="presParOf" srcId="{39AD330C-E275-40F8-97E7-1C85BA7E4CB1}" destId="{C36EB192-BF44-4C4A-8EDF-1B0A1BC7211E}" srcOrd="4" destOrd="0" presId="urn:microsoft.com/office/officeart/2008/layout/RadialCluster"/>
    <dgm:cxn modelId="{6F020DC6-2C00-4C3A-BD14-E4BE09BBC070}" type="presParOf" srcId="{39AD330C-E275-40F8-97E7-1C85BA7E4CB1}" destId="{3C4391D5-B39E-4814-8EDD-DB3678E080A8}" srcOrd="5" destOrd="0" presId="urn:microsoft.com/office/officeart/2008/layout/RadialCluster"/>
    <dgm:cxn modelId="{AB70142F-39BB-4550-B1A1-FFFE45F6C39A}" type="presParOf" srcId="{39AD330C-E275-40F8-97E7-1C85BA7E4CB1}" destId="{35714590-A974-4DB5-B258-C534061FF42D}" srcOrd="6" destOrd="0" presId="urn:microsoft.com/office/officeart/2008/layout/RadialCluster"/>
    <dgm:cxn modelId="{9B19EEB2-D32A-4829-942D-98D82C2284FB}" type="presParOf" srcId="{39AD330C-E275-40F8-97E7-1C85BA7E4CB1}" destId="{89520318-FC94-4C12-B7CC-C1FA6FD53407}" srcOrd="7" destOrd="0" presId="urn:microsoft.com/office/officeart/2008/layout/RadialCluster"/>
    <dgm:cxn modelId="{3848AB91-2A39-466B-B560-EAA7CDA9CC58}" type="presParOf" srcId="{39AD330C-E275-40F8-97E7-1C85BA7E4CB1}" destId="{97AB4FCB-595F-447C-983F-A9839638B838}" srcOrd="8"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7BAA949-B03C-401E-8782-A4D635C8FEA8}" type="doc">
      <dgm:prSet loTypeId="urn:microsoft.com/office/officeart/2005/8/layout/orgChart1" loCatId="hierarchy" qsTypeId="urn:microsoft.com/office/officeart/2005/8/quickstyle/simple3" qsCatId="simple" csTypeId="urn:microsoft.com/office/officeart/2005/8/colors/accent1_5" csCatId="accent1" phldr="1"/>
      <dgm:spPr/>
      <dgm:t>
        <a:bodyPr/>
        <a:lstStyle/>
        <a:p>
          <a:endParaRPr lang="es-CO"/>
        </a:p>
      </dgm:t>
    </dgm:pt>
    <dgm:pt modelId="{BCFF30C4-3097-4101-AD6F-57C47B11E2E9}">
      <dgm:prSet phldrT="[Texto]"/>
      <dgm:spPr/>
      <dgm:t>
        <a:bodyPr/>
        <a:lstStyle/>
        <a:p>
          <a:r>
            <a:rPr lang="es-CO" b="1" dirty="0" smtClean="0">
              <a:solidFill>
                <a:schemeClr val="accent2"/>
              </a:solidFill>
            </a:rPr>
            <a:t>Regímenes de Importación</a:t>
          </a:r>
          <a:endParaRPr lang="es-CO" b="1" dirty="0">
            <a:solidFill>
              <a:schemeClr val="accent2"/>
            </a:solidFill>
          </a:endParaRPr>
        </a:p>
      </dgm:t>
    </dgm:pt>
    <dgm:pt modelId="{7B41A3C2-E4DF-4710-AC2D-484C4525384F}" type="parTrans" cxnId="{2D6E83AA-64AF-4CDD-89C3-AB4037ECFA6C}">
      <dgm:prSet/>
      <dgm:spPr/>
      <dgm:t>
        <a:bodyPr/>
        <a:lstStyle/>
        <a:p>
          <a:endParaRPr lang="es-CO"/>
        </a:p>
      </dgm:t>
    </dgm:pt>
    <dgm:pt modelId="{CD90F5E5-7438-4756-B72A-FB68905FFB61}" type="sibTrans" cxnId="{2D6E83AA-64AF-4CDD-89C3-AB4037ECFA6C}">
      <dgm:prSet/>
      <dgm:spPr/>
      <dgm:t>
        <a:bodyPr/>
        <a:lstStyle/>
        <a:p>
          <a:endParaRPr lang="es-CO"/>
        </a:p>
      </dgm:t>
    </dgm:pt>
    <dgm:pt modelId="{390E66AC-1D25-493B-B8E9-966D89E4A672}">
      <dgm:prSet phldrT="[Texto]"/>
      <dgm:spPr/>
      <dgm:t>
        <a:bodyPr/>
        <a:lstStyle/>
        <a:p>
          <a:r>
            <a:rPr lang="es-CO" dirty="0" smtClean="0">
              <a:hlinkClick xmlns:r="http://schemas.openxmlformats.org/officeDocument/2006/relationships" r:id="rId1" action="ppaction://hlinksldjump"/>
            </a:rPr>
            <a:t>Importación</a:t>
          </a:r>
          <a:r>
            <a:rPr lang="es-CO" dirty="0" smtClean="0"/>
            <a:t> Definitiva</a:t>
          </a:r>
          <a:endParaRPr lang="es-CO" dirty="0"/>
        </a:p>
      </dgm:t>
    </dgm:pt>
    <dgm:pt modelId="{8E5A9C51-3A0E-4916-9FAF-C5A7984476FB}" type="parTrans" cxnId="{8C2204FF-A4EB-4D03-A6E8-E8FA53E465E3}">
      <dgm:prSet/>
      <dgm:spPr/>
      <dgm:t>
        <a:bodyPr/>
        <a:lstStyle/>
        <a:p>
          <a:endParaRPr lang="es-CO"/>
        </a:p>
      </dgm:t>
    </dgm:pt>
    <dgm:pt modelId="{2DE7BEB7-EB9D-47E6-B0CB-2E23DDE62553}" type="sibTrans" cxnId="{8C2204FF-A4EB-4D03-A6E8-E8FA53E465E3}">
      <dgm:prSet/>
      <dgm:spPr/>
      <dgm:t>
        <a:bodyPr/>
        <a:lstStyle/>
        <a:p>
          <a:endParaRPr lang="es-CO"/>
        </a:p>
      </dgm:t>
    </dgm:pt>
    <dgm:pt modelId="{DAE70664-6ED6-4E58-80BC-B3414CF515C7}">
      <dgm:prSet phldrT="[Texto]"/>
      <dgm:spPr/>
      <dgm:t>
        <a:bodyPr/>
        <a:lstStyle/>
        <a:p>
          <a:r>
            <a:rPr lang="es-CO" dirty="0" smtClean="0">
              <a:hlinkClick xmlns:r="http://schemas.openxmlformats.org/officeDocument/2006/relationships" r:id="rId2" action="ppaction://hlinksldjump"/>
            </a:rPr>
            <a:t>Regímenes</a:t>
          </a:r>
          <a:r>
            <a:rPr lang="es-CO" dirty="0" smtClean="0"/>
            <a:t> Suspensivos</a:t>
          </a:r>
          <a:endParaRPr lang="es-CO" dirty="0"/>
        </a:p>
      </dgm:t>
    </dgm:pt>
    <dgm:pt modelId="{5D368655-7CB4-4850-ABEE-A1812C879483}" type="parTrans" cxnId="{4F8F2595-50B5-4A63-B436-6DCBEFD92EA4}">
      <dgm:prSet/>
      <dgm:spPr/>
      <dgm:t>
        <a:bodyPr/>
        <a:lstStyle/>
        <a:p>
          <a:endParaRPr lang="es-CO"/>
        </a:p>
      </dgm:t>
    </dgm:pt>
    <dgm:pt modelId="{9FAACF62-2B37-4C58-93E3-06DCFB19C313}" type="sibTrans" cxnId="{4F8F2595-50B5-4A63-B436-6DCBEFD92EA4}">
      <dgm:prSet/>
      <dgm:spPr/>
      <dgm:t>
        <a:bodyPr/>
        <a:lstStyle/>
        <a:p>
          <a:endParaRPr lang="es-CO"/>
        </a:p>
      </dgm:t>
    </dgm:pt>
    <dgm:pt modelId="{2BD1DE12-99CC-41D3-9F30-26C6C4C275E2}">
      <dgm:prSet/>
      <dgm:spPr/>
      <dgm:t>
        <a:bodyPr/>
        <a:lstStyle/>
        <a:p>
          <a:r>
            <a:rPr lang="es-CO" dirty="0" smtClean="0"/>
            <a:t>Transformación y/o ensamble</a:t>
          </a:r>
          <a:endParaRPr lang="es-CO" dirty="0"/>
        </a:p>
      </dgm:t>
    </dgm:pt>
    <dgm:pt modelId="{86AB1964-7B2F-4A39-A295-2813963978A6}" type="parTrans" cxnId="{D76C1FC0-BC41-487E-A665-20AF1733FB70}">
      <dgm:prSet/>
      <dgm:spPr/>
      <dgm:t>
        <a:bodyPr/>
        <a:lstStyle/>
        <a:p>
          <a:endParaRPr lang="es-CO"/>
        </a:p>
      </dgm:t>
    </dgm:pt>
    <dgm:pt modelId="{D396F6F0-2237-469F-9742-09888AC05BBC}" type="sibTrans" cxnId="{D76C1FC0-BC41-487E-A665-20AF1733FB70}">
      <dgm:prSet/>
      <dgm:spPr/>
      <dgm:t>
        <a:bodyPr/>
        <a:lstStyle/>
        <a:p>
          <a:endParaRPr lang="es-CO"/>
        </a:p>
      </dgm:t>
    </dgm:pt>
    <dgm:pt modelId="{F657E303-4240-4BC3-B44B-0F89B7FDEB97}">
      <dgm:prSet/>
      <dgm:spPr/>
      <dgm:t>
        <a:bodyPr/>
        <a:lstStyle/>
        <a:p>
          <a:r>
            <a:rPr lang="es-CO" dirty="0" smtClean="0">
              <a:hlinkClick xmlns:r="http://schemas.openxmlformats.org/officeDocument/2006/relationships" r:id="rId3" action="ppaction://hlinksldjump"/>
            </a:rPr>
            <a:t>Regímenes</a:t>
          </a:r>
          <a:r>
            <a:rPr lang="es-CO" dirty="0" smtClean="0"/>
            <a:t> especiales de importación</a:t>
          </a:r>
          <a:endParaRPr lang="es-CO" dirty="0"/>
        </a:p>
      </dgm:t>
    </dgm:pt>
    <dgm:pt modelId="{96C9DFB2-F283-4CFE-AB4F-E8429E1BEC6D}" type="parTrans" cxnId="{596A7BD4-7049-447F-947D-058952D2EB04}">
      <dgm:prSet/>
      <dgm:spPr/>
      <dgm:t>
        <a:bodyPr/>
        <a:lstStyle/>
        <a:p>
          <a:endParaRPr lang="es-CO"/>
        </a:p>
      </dgm:t>
    </dgm:pt>
    <dgm:pt modelId="{3A589783-4FA7-4D6D-9276-0A322B30748D}" type="sibTrans" cxnId="{596A7BD4-7049-447F-947D-058952D2EB04}">
      <dgm:prSet/>
      <dgm:spPr/>
      <dgm:t>
        <a:bodyPr/>
        <a:lstStyle/>
        <a:p>
          <a:endParaRPr lang="es-CO"/>
        </a:p>
      </dgm:t>
    </dgm:pt>
    <dgm:pt modelId="{D5555982-A4AE-437D-9092-C32D96B0B6CE}" type="pres">
      <dgm:prSet presAssocID="{B7BAA949-B03C-401E-8782-A4D635C8FEA8}" presName="hierChild1" presStyleCnt="0">
        <dgm:presLayoutVars>
          <dgm:orgChart val="1"/>
          <dgm:chPref val="1"/>
          <dgm:dir/>
          <dgm:animOne val="branch"/>
          <dgm:animLvl val="lvl"/>
          <dgm:resizeHandles/>
        </dgm:presLayoutVars>
      </dgm:prSet>
      <dgm:spPr/>
      <dgm:t>
        <a:bodyPr/>
        <a:lstStyle/>
        <a:p>
          <a:endParaRPr lang="es-CO"/>
        </a:p>
      </dgm:t>
    </dgm:pt>
    <dgm:pt modelId="{8821145C-3B94-418E-9144-E5A39F3869FE}" type="pres">
      <dgm:prSet presAssocID="{BCFF30C4-3097-4101-AD6F-57C47B11E2E9}" presName="hierRoot1" presStyleCnt="0">
        <dgm:presLayoutVars>
          <dgm:hierBranch val="init"/>
        </dgm:presLayoutVars>
      </dgm:prSet>
      <dgm:spPr/>
    </dgm:pt>
    <dgm:pt modelId="{B7BF886B-4905-49EB-ADEE-AF8162E2E495}" type="pres">
      <dgm:prSet presAssocID="{BCFF30C4-3097-4101-AD6F-57C47B11E2E9}" presName="rootComposite1" presStyleCnt="0"/>
      <dgm:spPr/>
    </dgm:pt>
    <dgm:pt modelId="{24022930-E6A5-4702-9AE1-AA416D0C2BC8}" type="pres">
      <dgm:prSet presAssocID="{BCFF30C4-3097-4101-AD6F-57C47B11E2E9}" presName="rootText1" presStyleLbl="node0" presStyleIdx="0" presStyleCnt="1" custScaleX="167737">
        <dgm:presLayoutVars>
          <dgm:chPref val="3"/>
        </dgm:presLayoutVars>
      </dgm:prSet>
      <dgm:spPr/>
      <dgm:t>
        <a:bodyPr/>
        <a:lstStyle/>
        <a:p>
          <a:endParaRPr lang="es-CO"/>
        </a:p>
      </dgm:t>
    </dgm:pt>
    <dgm:pt modelId="{C9AC2AAC-E747-4CB3-BADD-97757F35631B}" type="pres">
      <dgm:prSet presAssocID="{BCFF30C4-3097-4101-AD6F-57C47B11E2E9}" presName="rootConnector1" presStyleLbl="node1" presStyleIdx="0" presStyleCnt="0"/>
      <dgm:spPr/>
      <dgm:t>
        <a:bodyPr/>
        <a:lstStyle/>
        <a:p>
          <a:endParaRPr lang="es-CO"/>
        </a:p>
      </dgm:t>
    </dgm:pt>
    <dgm:pt modelId="{C8491FEB-B993-43E2-A17F-C5C3C7518C84}" type="pres">
      <dgm:prSet presAssocID="{BCFF30C4-3097-4101-AD6F-57C47B11E2E9}" presName="hierChild2" presStyleCnt="0"/>
      <dgm:spPr/>
    </dgm:pt>
    <dgm:pt modelId="{D89A03C8-70D3-45AC-B975-CD8014A60054}" type="pres">
      <dgm:prSet presAssocID="{8E5A9C51-3A0E-4916-9FAF-C5A7984476FB}" presName="Name37" presStyleLbl="parChTrans1D2" presStyleIdx="0" presStyleCnt="4"/>
      <dgm:spPr/>
      <dgm:t>
        <a:bodyPr/>
        <a:lstStyle/>
        <a:p>
          <a:endParaRPr lang="es-CO"/>
        </a:p>
      </dgm:t>
    </dgm:pt>
    <dgm:pt modelId="{7C85DA65-68F7-426F-8F11-83F9B58E0644}" type="pres">
      <dgm:prSet presAssocID="{390E66AC-1D25-493B-B8E9-966D89E4A672}" presName="hierRoot2" presStyleCnt="0">
        <dgm:presLayoutVars>
          <dgm:hierBranch val="init"/>
        </dgm:presLayoutVars>
      </dgm:prSet>
      <dgm:spPr/>
    </dgm:pt>
    <dgm:pt modelId="{7A0497D3-769A-4496-A3CC-4899D8137955}" type="pres">
      <dgm:prSet presAssocID="{390E66AC-1D25-493B-B8E9-966D89E4A672}" presName="rootComposite" presStyleCnt="0"/>
      <dgm:spPr/>
    </dgm:pt>
    <dgm:pt modelId="{0C20A1E9-BD39-407D-9A12-0C0F36C32F88}" type="pres">
      <dgm:prSet presAssocID="{390E66AC-1D25-493B-B8E9-966D89E4A672}" presName="rootText" presStyleLbl="node2" presStyleIdx="0" presStyleCnt="4">
        <dgm:presLayoutVars>
          <dgm:chPref val="3"/>
        </dgm:presLayoutVars>
      </dgm:prSet>
      <dgm:spPr/>
      <dgm:t>
        <a:bodyPr/>
        <a:lstStyle/>
        <a:p>
          <a:endParaRPr lang="es-CO"/>
        </a:p>
      </dgm:t>
    </dgm:pt>
    <dgm:pt modelId="{6662EBE1-5A2E-4177-84F1-D8C89FDF4F12}" type="pres">
      <dgm:prSet presAssocID="{390E66AC-1D25-493B-B8E9-966D89E4A672}" presName="rootConnector" presStyleLbl="node2" presStyleIdx="0" presStyleCnt="4"/>
      <dgm:spPr/>
      <dgm:t>
        <a:bodyPr/>
        <a:lstStyle/>
        <a:p>
          <a:endParaRPr lang="es-CO"/>
        </a:p>
      </dgm:t>
    </dgm:pt>
    <dgm:pt modelId="{9C3C8EC2-3D5A-40C2-8FE2-152A98AF2C99}" type="pres">
      <dgm:prSet presAssocID="{390E66AC-1D25-493B-B8E9-966D89E4A672}" presName="hierChild4" presStyleCnt="0"/>
      <dgm:spPr/>
    </dgm:pt>
    <dgm:pt modelId="{C1F15647-29F6-46EC-A275-E346D2123D0A}" type="pres">
      <dgm:prSet presAssocID="{390E66AC-1D25-493B-B8E9-966D89E4A672}" presName="hierChild5" presStyleCnt="0"/>
      <dgm:spPr/>
    </dgm:pt>
    <dgm:pt modelId="{6B58645D-C1CC-4B06-8F10-4184907D3CBE}" type="pres">
      <dgm:prSet presAssocID="{5D368655-7CB4-4850-ABEE-A1812C879483}" presName="Name37" presStyleLbl="parChTrans1D2" presStyleIdx="1" presStyleCnt="4"/>
      <dgm:spPr/>
      <dgm:t>
        <a:bodyPr/>
        <a:lstStyle/>
        <a:p>
          <a:endParaRPr lang="es-CO"/>
        </a:p>
      </dgm:t>
    </dgm:pt>
    <dgm:pt modelId="{F2F2AE73-85AB-4803-B57A-D75618BEAA32}" type="pres">
      <dgm:prSet presAssocID="{DAE70664-6ED6-4E58-80BC-B3414CF515C7}" presName="hierRoot2" presStyleCnt="0">
        <dgm:presLayoutVars>
          <dgm:hierBranch val="init"/>
        </dgm:presLayoutVars>
      </dgm:prSet>
      <dgm:spPr/>
    </dgm:pt>
    <dgm:pt modelId="{4CEA1A79-A16E-4E6F-BFE3-D82E4C617860}" type="pres">
      <dgm:prSet presAssocID="{DAE70664-6ED6-4E58-80BC-B3414CF515C7}" presName="rootComposite" presStyleCnt="0"/>
      <dgm:spPr/>
    </dgm:pt>
    <dgm:pt modelId="{4B360F53-C0D2-4EE1-A352-AB862F42E929}" type="pres">
      <dgm:prSet presAssocID="{DAE70664-6ED6-4E58-80BC-B3414CF515C7}" presName="rootText" presStyleLbl="node2" presStyleIdx="1" presStyleCnt="4">
        <dgm:presLayoutVars>
          <dgm:chPref val="3"/>
        </dgm:presLayoutVars>
      </dgm:prSet>
      <dgm:spPr/>
      <dgm:t>
        <a:bodyPr/>
        <a:lstStyle/>
        <a:p>
          <a:endParaRPr lang="es-CO"/>
        </a:p>
      </dgm:t>
    </dgm:pt>
    <dgm:pt modelId="{88ECDD09-441E-44C6-B545-98AE752F5AEF}" type="pres">
      <dgm:prSet presAssocID="{DAE70664-6ED6-4E58-80BC-B3414CF515C7}" presName="rootConnector" presStyleLbl="node2" presStyleIdx="1" presStyleCnt="4"/>
      <dgm:spPr/>
      <dgm:t>
        <a:bodyPr/>
        <a:lstStyle/>
        <a:p>
          <a:endParaRPr lang="es-CO"/>
        </a:p>
      </dgm:t>
    </dgm:pt>
    <dgm:pt modelId="{A837CEC4-1597-486F-B36B-58DAD521F4FD}" type="pres">
      <dgm:prSet presAssocID="{DAE70664-6ED6-4E58-80BC-B3414CF515C7}" presName="hierChild4" presStyleCnt="0"/>
      <dgm:spPr/>
    </dgm:pt>
    <dgm:pt modelId="{AF1029CE-71CE-47D8-8381-CC9345857B4A}" type="pres">
      <dgm:prSet presAssocID="{DAE70664-6ED6-4E58-80BC-B3414CF515C7}" presName="hierChild5" presStyleCnt="0"/>
      <dgm:spPr/>
    </dgm:pt>
    <dgm:pt modelId="{19CA316B-5270-491E-B3FF-9A3C776C5E92}" type="pres">
      <dgm:prSet presAssocID="{86AB1964-7B2F-4A39-A295-2813963978A6}" presName="Name37" presStyleLbl="parChTrans1D2" presStyleIdx="2" presStyleCnt="4"/>
      <dgm:spPr/>
      <dgm:t>
        <a:bodyPr/>
        <a:lstStyle/>
        <a:p>
          <a:endParaRPr lang="es-CO"/>
        </a:p>
      </dgm:t>
    </dgm:pt>
    <dgm:pt modelId="{73F9868D-225B-4942-8A4F-66F93A68AA97}" type="pres">
      <dgm:prSet presAssocID="{2BD1DE12-99CC-41D3-9F30-26C6C4C275E2}" presName="hierRoot2" presStyleCnt="0">
        <dgm:presLayoutVars>
          <dgm:hierBranch val="init"/>
        </dgm:presLayoutVars>
      </dgm:prSet>
      <dgm:spPr/>
    </dgm:pt>
    <dgm:pt modelId="{62994EB5-16B1-41BC-B4CB-FF125EB08EC9}" type="pres">
      <dgm:prSet presAssocID="{2BD1DE12-99CC-41D3-9F30-26C6C4C275E2}" presName="rootComposite" presStyleCnt="0"/>
      <dgm:spPr/>
    </dgm:pt>
    <dgm:pt modelId="{5AA4E0DB-04AA-4655-B316-1B87DC6BE861}" type="pres">
      <dgm:prSet presAssocID="{2BD1DE12-99CC-41D3-9F30-26C6C4C275E2}" presName="rootText" presStyleLbl="node2" presStyleIdx="2" presStyleCnt="4">
        <dgm:presLayoutVars>
          <dgm:chPref val="3"/>
        </dgm:presLayoutVars>
      </dgm:prSet>
      <dgm:spPr/>
      <dgm:t>
        <a:bodyPr/>
        <a:lstStyle/>
        <a:p>
          <a:endParaRPr lang="es-CO"/>
        </a:p>
      </dgm:t>
    </dgm:pt>
    <dgm:pt modelId="{CB059BCE-25C4-4987-B7BE-5FA8C5C2541B}" type="pres">
      <dgm:prSet presAssocID="{2BD1DE12-99CC-41D3-9F30-26C6C4C275E2}" presName="rootConnector" presStyleLbl="node2" presStyleIdx="2" presStyleCnt="4"/>
      <dgm:spPr/>
      <dgm:t>
        <a:bodyPr/>
        <a:lstStyle/>
        <a:p>
          <a:endParaRPr lang="es-CO"/>
        </a:p>
      </dgm:t>
    </dgm:pt>
    <dgm:pt modelId="{86BC74F3-6008-48AA-AC89-3F3F6A370B65}" type="pres">
      <dgm:prSet presAssocID="{2BD1DE12-99CC-41D3-9F30-26C6C4C275E2}" presName="hierChild4" presStyleCnt="0"/>
      <dgm:spPr/>
    </dgm:pt>
    <dgm:pt modelId="{73597431-6EFB-4E6C-98D5-CD80B867CFE9}" type="pres">
      <dgm:prSet presAssocID="{2BD1DE12-99CC-41D3-9F30-26C6C4C275E2}" presName="hierChild5" presStyleCnt="0"/>
      <dgm:spPr/>
    </dgm:pt>
    <dgm:pt modelId="{35F222B0-E14D-4E94-8FA4-D41A742771F2}" type="pres">
      <dgm:prSet presAssocID="{96C9DFB2-F283-4CFE-AB4F-E8429E1BEC6D}" presName="Name37" presStyleLbl="parChTrans1D2" presStyleIdx="3" presStyleCnt="4"/>
      <dgm:spPr/>
      <dgm:t>
        <a:bodyPr/>
        <a:lstStyle/>
        <a:p>
          <a:endParaRPr lang="es-CO"/>
        </a:p>
      </dgm:t>
    </dgm:pt>
    <dgm:pt modelId="{6BB193CE-2CEA-4A18-920A-B178C9B577AD}" type="pres">
      <dgm:prSet presAssocID="{F657E303-4240-4BC3-B44B-0F89B7FDEB97}" presName="hierRoot2" presStyleCnt="0">
        <dgm:presLayoutVars>
          <dgm:hierBranch val="init"/>
        </dgm:presLayoutVars>
      </dgm:prSet>
      <dgm:spPr/>
    </dgm:pt>
    <dgm:pt modelId="{F66751F3-95BF-4C1A-BEB2-7560E94C932F}" type="pres">
      <dgm:prSet presAssocID="{F657E303-4240-4BC3-B44B-0F89B7FDEB97}" presName="rootComposite" presStyleCnt="0"/>
      <dgm:spPr/>
    </dgm:pt>
    <dgm:pt modelId="{C15670BF-C664-4B86-85BB-A811FABAF5CF}" type="pres">
      <dgm:prSet presAssocID="{F657E303-4240-4BC3-B44B-0F89B7FDEB97}" presName="rootText" presStyleLbl="node2" presStyleIdx="3" presStyleCnt="4">
        <dgm:presLayoutVars>
          <dgm:chPref val="3"/>
        </dgm:presLayoutVars>
      </dgm:prSet>
      <dgm:spPr/>
      <dgm:t>
        <a:bodyPr/>
        <a:lstStyle/>
        <a:p>
          <a:endParaRPr lang="es-CO"/>
        </a:p>
      </dgm:t>
    </dgm:pt>
    <dgm:pt modelId="{B421DA9F-6D70-4A7B-A948-73B7AE9432F9}" type="pres">
      <dgm:prSet presAssocID="{F657E303-4240-4BC3-B44B-0F89B7FDEB97}" presName="rootConnector" presStyleLbl="node2" presStyleIdx="3" presStyleCnt="4"/>
      <dgm:spPr/>
      <dgm:t>
        <a:bodyPr/>
        <a:lstStyle/>
        <a:p>
          <a:endParaRPr lang="es-CO"/>
        </a:p>
      </dgm:t>
    </dgm:pt>
    <dgm:pt modelId="{89B12F8C-2351-4151-A758-6FBBEB0E6A8C}" type="pres">
      <dgm:prSet presAssocID="{F657E303-4240-4BC3-B44B-0F89B7FDEB97}" presName="hierChild4" presStyleCnt="0"/>
      <dgm:spPr/>
    </dgm:pt>
    <dgm:pt modelId="{88413752-CCA0-4E17-A8A2-41E30F11A7DA}" type="pres">
      <dgm:prSet presAssocID="{F657E303-4240-4BC3-B44B-0F89B7FDEB97}" presName="hierChild5" presStyleCnt="0"/>
      <dgm:spPr/>
    </dgm:pt>
    <dgm:pt modelId="{E620667E-6C32-416C-AA23-AFFE94A0A394}" type="pres">
      <dgm:prSet presAssocID="{BCFF30C4-3097-4101-AD6F-57C47B11E2E9}" presName="hierChild3" presStyleCnt="0"/>
      <dgm:spPr/>
    </dgm:pt>
  </dgm:ptLst>
  <dgm:cxnLst>
    <dgm:cxn modelId="{16E21537-B842-45F5-8C4D-F0B6166A4758}" type="presOf" srcId="{8E5A9C51-3A0E-4916-9FAF-C5A7984476FB}" destId="{D89A03C8-70D3-45AC-B975-CD8014A60054}" srcOrd="0" destOrd="0" presId="urn:microsoft.com/office/officeart/2005/8/layout/orgChart1"/>
    <dgm:cxn modelId="{697F2D30-3E3B-4555-8C40-53980030F944}" type="presOf" srcId="{B7BAA949-B03C-401E-8782-A4D635C8FEA8}" destId="{D5555982-A4AE-437D-9092-C32D96B0B6CE}" srcOrd="0" destOrd="0" presId="urn:microsoft.com/office/officeart/2005/8/layout/orgChart1"/>
    <dgm:cxn modelId="{4F8F2595-50B5-4A63-B436-6DCBEFD92EA4}" srcId="{BCFF30C4-3097-4101-AD6F-57C47B11E2E9}" destId="{DAE70664-6ED6-4E58-80BC-B3414CF515C7}" srcOrd="1" destOrd="0" parTransId="{5D368655-7CB4-4850-ABEE-A1812C879483}" sibTransId="{9FAACF62-2B37-4C58-93E3-06DCFB19C313}"/>
    <dgm:cxn modelId="{85D61BDA-4217-4CD0-AF69-BAE188604720}" type="presOf" srcId="{5D368655-7CB4-4850-ABEE-A1812C879483}" destId="{6B58645D-C1CC-4B06-8F10-4184907D3CBE}" srcOrd="0" destOrd="0" presId="urn:microsoft.com/office/officeart/2005/8/layout/orgChart1"/>
    <dgm:cxn modelId="{6BB8E015-A19E-4EBB-9EEE-48DDF5FF1720}" type="presOf" srcId="{F657E303-4240-4BC3-B44B-0F89B7FDEB97}" destId="{B421DA9F-6D70-4A7B-A948-73B7AE9432F9}" srcOrd="1" destOrd="0" presId="urn:microsoft.com/office/officeart/2005/8/layout/orgChart1"/>
    <dgm:cxn modelId="{2D6E83AA-64AF-4CDD-89C3-AB4037ECFA6C}" srcId="{B7BAA949-B03C-401E-8782-A4D635C8FEA8}" destId="{BCFF30C4-3097-4101-AD6F-57C47B11E2E9}" srcOrd="0" destOrd="0" parTransId="{7B41A3C2-E4DF-4710-AC2D-484C4525384F}" sibTransId="{CD90F5E5-7438-4756-B72A-FB68905FFB61}"/>
    <dgm:cxn modelId="{7DD57058-49E8-4B08-B060-0E2B6BC7EF2C}" type="presOf" srcId="{BCFF30C4-3097-4101-AD6F-57C47B11E2E9}" destId="{24022930-E6A5-4702-9AE1-AA416D0C2BC8}" srcOrd="0" destOrd="0" presId="urn:microsoft.com/office/officeart/2005/8/layout/orgChart1"/>
    <dgm:cxn modelId="{2E55C9AE-9459-4350-BD2C-17DB5C39259C}" type="presOf" srcId="{86AB1964-7B2F-4A39-A295-2813963978A6}" destId="{19CA316B-5270-491E-B3FF-9A3C776C5E92}" srcOrd="0" destOrd="0" presId="urn:microsoft.com/office/officeart/2005/8/layout/orgChart1"/>
    <dgm:cxn modelId="{FB0CC333-2D06-4303-91B4-964026F6404B}" type="presOf" srcId="{390E66AC-1D25-493B-B8E9-966D89E4A672}" destId="{0C20A1E9-BD39-407D-9A12-0C0F36C32F88}" srcOrd="0" destOrd="0" presId="urn:microsoft.com/office/officeart/2005/8/layout/orgChart1"/>
    <dgm:cxn modelId="{0A297CF0-6BE1-4FB9-B77B-114140D944F8}" type="presOf" srcId="{2BD1DE12-99CC-41D3-9F30-26C6C4C275E2}" destId="{CB059BCE-25C4-4987-B7BE-5FA8C5C2541B}" srcOrd="1" destOrd="0" presId="urn:microsoft.com/office/officeart/2005/8/layout/orgChart1"/>
    <dgm:cxn modelId="{47EE6A99-1817-4E56-A2E5-BCEC53510C33}" type="presOf" srcId="{DAE70664-6ED6-4E58-80BC-B3414CF515C7}" destId="{4B360F53-C0D2-4EE1-A352-AB862F42E929}" srcOrd="0" destOrd="0" presId="urn:microsoft.com/office/officeart/2005/8/layout/orgChart1"/>
    <dgm:cxn modelId="{36D12B2A-B780-45B0-988B-A1D628393ACB}" type="presOf" srcId="{F657E303-4240-4BC3-B44B-0F89B7FDEB97}" destId="{C15670BF-C664-4B86-85BB-A811FABAF5CF}" srcOrd="0" destOrd="0" presId="urn:microsoft.com/office/officeart/2005/8/layout/orgChart1"/>
    <dgm:cxn modelId="{596A7BD4-7049-447F-947D-058952D2EB04}" srcId="{BCFF30C4-3097-4101-AD6F-57C47B11E2E9}" destId="{F657E303-4240-4BC3-B44B-0F89B7FDEB97}" srcOrd="3" destOrd="0" parTransId="{96C9DFB2-F283-4CFE-AB4F-E8429E1BEC6D}" sibTransId="{3A589783-4FA7-4D6D-9276-0A322B30748D}"/>
    <dgm:cxn modelId="{D76C1FC0-BC41-487E-A665-20AF1733FB70}" srcId="{BCFF30C4-3097-4101-AD6F-57C47B11E2E9}" destId="{2BD1DE12-99CC-41D3-9F30-26C6C4C275E2}" srcOrd="2" destOrd="0" parTransId="{86AB1964-7B2F-4A39-A295-2813963978A6}" sibTransId="{D396F6F0-2237-469F-9742-09888AC05BBC}"/>
    <dgm:cxn modelId="{BD85CF5F-BE73-4EC9-8DCC-782E96542223}" type="presOf" srcId="{2BD1DE12-99CC-41D3-9F30-26C6C4C275E2}" destId="{5AA4E0DB-04AA-4655-B316-1B87DC6BE861}" srcOrd="0" destOrd="0" presId="urn:microsoft.com/office/officeart/2005/8/layout/orgChart1"/>
    <dgm:cxn modelId="{C5FF117E-A606-4707-B81D-4FA5F0168188}" type="presOf" srcId="{390E66AC-1D25-493B-B8E9-966D89E4A672}" destId="{6662EBE1-5A2E-4177-84F1-D8C89FDF4F12}" srcOrd="1" destOrd="0" presId="urn:microsoft.com/office/officeart/2005/8/layout/orgChart1"/>
    <dgm:cxn modelId="{8C2204FF-A4EB-4D03-A6E8-E8FA53E465E3}" srcId="{BCFF30C4-3097-4101-AD6F-57C47B11E2E9}" destId="{390E66AC-1D25-493B-B8E9-966D89E4A672}" srcOrd="0" destOrd="0" parTransId="{8E5A9C51-3A0E-4916-9FAF-C5A7984476FB}" sibTransId="{2DE7BEB7-EB9D-47E6-B0CB-2E23DDE62553}"/>
    <dgm:cxn modelId="{742766BD-9C09-4266-A7AD-AA8AC996ED1E}" type="presOf" srcId="{96C9DFB2-F283-4CFE-AB4F-E8429E1BEC6D}" destId="{35F222B0-E14D-4E94-8FA4-D41A742771F2}" srcOrd="0" destOrd="0" presId="urn:microsoft.com/office/officeart/2005/8/layout/orgChart1"/>
    <dgm:cxn modelId="{5C5E4428-3B0D-4BC0-8823-5516BB7A1EE2}" type="presOf" srcId="{BCFF30C4-3097-4101-AD6F-57C47B11E2E9}" destId="{C9AC2AAC-E747-4CB3-BADD-97757F35631B}" srcOrd="1" destOrd="0" presId="urn:microsoft.com/office/officeart/2005/8/layout/orgChart1"/>
    <dgm:cxn modelId="{DD675837-CDA4-4464-97D3-83FCE466EF46}" type="presOf" srcId="{DAE70664-6ED6-4E58-80BC-B3414CF515C7}" destId="{88ECDD09-441E-44C6-B545-98AE752F5AEF}" srcOrd="1" destOrd="0" presId="urn:microsoft.com/office/officeart/2005/8/layout/orgChart1"/>
    <dgm:cxn modelId="{5E9522B0-9FDD-4F16-A6E8-800BC6C96969}" type="presParOf" srcId="{D5555982-A4AE-437D-9092-C32D96B0B6CE}" destId="{8821145C-3B94-418E-9144-E5A39F3869FE}" srcOrd="0" destOrd="0" presId="urn:microsoft.com/office/officeart/2005/8/layout/orgChart1"/>
    <dgm:cxn modelId="{15BCDD47-73AA-4876-81A3-EEF676812E25}" type="presParOf" srcId="{8821145C-3B94-418E-9144-E5A39F3869FE}" destId="{B7BF886B-4905-49EB-ADEE-AF8162E2E495}" srcOrd="0" destOrd="0" presId="urn:microsoft.com/office/officeart/2005/8/layout/orgChart1"/>
    <dgm:cxn modelId="{98F7F41A-9D0B-4633-9D9D-838D600B23F7}" type="presParOf" srcId="{B7BF886B-4905-49EB-ADEE-AF8162E2E495}" destId="{24022930-E6A5-4702-9AE1-AA416D0C2BC8}" srcOrd="0" destOrd="0" presId="urn:microsoft.com/office/officeart/2005/8/layout/orgChart1"/>
    <dgm:cxn modelId="{D7C5AFF9-9CF3-412A-B240-E4EE7437007A}" type="presParOf" srcId="{B7BF886B-4905-49EB-ADEE-AF8162E2E495}" destId="{C9AC2AAC-E747-4CB3-BADD-97757F35631B}" srcOrd="1" destOrd="0" presId="urn:microsoft.com/office/officeart/2005/8/layout/orgChart1"/>
    <dgm:cxn modelId="{2DA64C9A-F810-4461-804A-71C3B2D2FED0}" type="presParOf" srcId="{8821145C-3B94-418E-9144-E5A39F3869FE}" destId="{C8491FEB-B993-43E2-A17F-C5C3C7518C84}" srcOrd="1" destOrd="0" presId="urn:microsoft.com/office/officeart/2005/8/layout/orgChart1"/>
    <dgm:cxn modelId="{1634E34A-DD56-4E8C-BE69-9F35ECB537E9}" type="presParOf" srcId="{C8491FEB-B993-43E2-A17F-C5C3C7518C84}" destId="{D89A03C8-70D3-45AC-B975-CD8014A60054}" srcOrd="0" destOrd="0" presId="urn:microsoft.com/office/officeart/2005/8/layout/orgChart1"/>
    <dgm:cxn modelId="{2BF3989F-72DF-47B2-AF0E-6CF30530C7F8}" type="presParOf" srcId="{C8491FEB-B993-43E2-A17F-C5C3C7518C84}" destId="{7C85DA65-68F7-426F-8F11-83F9B58E0644}" srcOrd="1" destOrd="0" presId="urn:microsoft.com/office/officeart/2005/8/layout/orgChart1"/>
    <dgm:cxn modelId="{500C30BB-02A4-409A-A2E5-14EF555B4D53}" type="presParOf" srcId="{7C85DA65-68F7-426F-8F11-83F9B58E0644}" destId="{7A0497D3-769A-4496-A3CC-4899D8137955}" srcOrd="0" destOrd="0" presId="urn:microsoft.com/office/officeart/2005/8/layout/orgChart1"/>
    <dgm:cxn modelId="{2D7E5F2F-1879-42E3-B892-5966B181DDAD}" type="presParOf" srcId="{7A0497D3-769A-4496-A3CC-4899D8137955}" destId="{0C20A1E9-BD39-407D-9A12-0C0F36C32F88}" srcOrd="0" destOrd="0" presId="urn:microsoft.com/office/officeart/2005/8/layout/orgChart1"/>
    <dgm:cxn modelId="{285137F4-648B-4538-82CA-4DD00F5CAC24}" type="presParOf" srcId="{7A0497D3-769A-4496-A3CC-4899D8137955}" destId="{6662EBE1-5A2E-4177-84F1-D8C89FDF4F12}" srcOrd="1" destOrd="0" presId="urn:microsoft.com/office/officeart/2005/8/layout/orgChart1"/>
    <dgm:cxn modelId="{EBCBD440-D5E2-462F-A6D1-44600CAC92ED}" type="presParOf" srcId="{7C85DA65-68F7-426F-8F11-83F9B58E0644}" destId="{9C3C8EC2-3D5A-40C2-8FE2-152A98AF2C99}" srcOrd="1" destOrd="0" presId="urn:microsoft.com/office/officeart/2005/8/layout/orgChart1"/>
    <dgm:cxn modelId="{8C2A072B-2AE4-4EB7-B93B-0A67B2FA5677}" type="presParOf" srcId="{7C85DA65-68F7-426F-8F11-83F9B58E0644}" destId="{C1F15647-29F6-46EC-A275-E346D2123D0A}" srcOrd="2" destOrd="0" presId="urn:microsoft.com/office/officeart/2005/8/layout/orgChart1"/>
    <dgm:cxn modelId="{1D2DF43A-4D15-40F6-8741-C9863A6DDB3C}" type="presParOf" srcId="{C8491FEB-B993-43E2-A17F-C5C3C7518C84}" destId="{6B58645D-C1CC-4B06-8F10-4184907D3CBE}" srcOrd="2" destOrd="0" presId="urn:microsoft.com/office/officeart/2005/8/layout/orgChart1"/>
    <dgm:cxn modelId="{9FD6B97E-FB9E-41DE-BD38-7C19A2BC6499}" type="presParOf" srcId="{C8491FEB-B993-43E2-A17F-C5C3C7518C84}" destId="{F2F2AE73-85AB-4803-B57A-D75618BEAA32}" srcOrd="3" destOrd="0" presId="urn:microsoft.com/office/officeart/2005/8/layout/orgChart1"/>
    <dgm:cxn modelId="{6C7A6BA4-E0A9-489B-960A-045936395254}" type="presParOf" srcId="{F2F2AE73-85AB-4803-B57A-D75618BEAA32}" destId="{4CEA1A79-A16E-4E6F-BFE3-D82E4C617860}" srcOrd="0" destOrd="0" presId="urn:microsoft.com/office/officeart/2005/8/layout/orgChart1"/>
    <dgm:cxn modelId="{0C5A4F83-5C6C-4F82-B5B4-BE2DACA3F396}" type="presParOf" srcId="{4CEA1A79-A16E-4E6F-BFE3-D82E4C617860}" destId="{4B360F53-C0D2-4EE1-A352-AB862F42E929}" srcOrd="0" destOrd="0" presId="urn:microsoft.com/office/officeart/2005/8/layout/orgChart1"/>
    <dgm:cxn modelId="{DA7E79DE-B7B5-4EB5-8E10-217B0A242A2A}" type="presParOf" srcId="{4CEA1A79-A16E-4E6F-BFE3-D82E4C617860}" destId="{88ECDD09-441E-44C6-B545-98AE752F5AEF}" srcOrd="1" destOrd="0" presId="urn:microsoft.com/office/officeart/2005/8/layout/orgChart1"/>
    <dgm:cxn modelId="{355A02B2-C885-434B-8233-4184883EE433}" type="presParOf" srcId="{F2F2AE73-85AB-4803-B57A-D75618BEAA32}" destId="{A837CEC4-1597-486F-B36B-58DAD521F4FD}" srcOrd="1" destOrd="0" presId="urn:microsoft.com/office/officeart/2005/8/layout/orgChart1"/>
    <dgm:cxn modelId="{103CABE9-F225-409E-9A35-A826FB54A483}" type="presParOf" srcId="{F2F2AE73-85AB-4803-B57A-D75618BEAA32}" destId="{AF1029CE-71CE-47D8-8381-CC9345857B4A}" srcOrd="2" destOrd="0" presId="urn:microsoft.com/office/officeart/2005/8/layout/orgChart1"/>
    <dgm:cxn modelId="{F5D323E6-CC37-4A6E-BEC7-9571B7FAB8E8}" type="presParOf" srcId="{C8491FEB-B993-43E2-A17F-C5C3C7518C84}" destId="{19CA316B-5270-491E-B3FF-9A3C776C5E92}" srcOrd="4" destOrd="0" presId="urn:microsoft.com/office/officeart/2005/8/layout/orgChart1"/>
    <dgm:cxn modelId="{252A2B54-B85C-46B3-A800-FD0FC35843DA}" type="presParOf" srcId="{C8491FEB-B993-43E2-A17F-C5C3C7518C84}" destId="{73F9868D-225B-4942-8A4F-66F93A68AA97}" srcOrd="5" destOrd="0" presId="urn:microsoft.com/office/officeart/2005/8/layout/orgChart1"/>
    <dgm:cxn modelId="{DF718F5D-5285-403B-95E4-4C962A98F0EC}" type="presParOf" srcId="{73F9868D-225B-4942-8A4F-66F93A68AA97}" destId="{62994EB5-16B1-41BC-B4CB-FF125EB08EC9}" srcOrd="0" destOrd="0" presId="urn:microsoft.com/office/officeart/2005/8/layout/orgChart1"/>
    <dgm:cxn modelId="{00D4FC59-1FAC-4AB5-94C3-E0820412E041}" type="presParOf" srcId="{62994EB5-16B1-41BC-B4CB-FF125EB08EC9}" destId="{5AA4E0DB-04AA-4655-B316-1B87DC6BE861}" srcOrd="0" destOrd="0" presId="urn:microsoft.com/office/officeart/2005/8/layout/orgChart1"/>
    <dgm:cxn modelId="{948FAF28-A440-4989-AF14-17C65FFA0DD7}" type="presParOf" srcId="{62994EB5-16B1-41BC-B4CB-FF125EB08EC9}" destId="{CB059BCE-25C4-4987-B7BE-5FA8C5C2541B}" srcOrd="1" destOrd="0" presId="urn:microsoft.com/office/officeart/2005/8/layout/orgChart1"/>
    <dgm:cxn modelId="{DC8AC69C-C131-432F-BDA2-B602A458F39D}" type="presParOf" srcId="{73F9868D-225B-4942-8A4F-66F93A68AA97}" destId="{86BC74F3-6008-48AA-AC89-3F3F6A370B65}" srcOrd="1" destOrd="0" presId="urn:microsoft.com/office/officeart/2005/8/layout/orgChart1"/>
    <dgm:cxn modelId="{1C05EDCA-809E-4889-8E64-996C16AFCCC6}" type="presParOf" srcId="{73F9868D-225B-4942-8A4F-66F93A68AA97}" destId="{73597431-6EFB-4E6C-98D5-CD80B867CFE9}" srcOrd="2" destOrd="0" presId="urn:microsoft.com/office/officeart/2005/8/layout/orgChart1"/>
    <dgm:cxn modelId="{633C3878-7F59-4FF9-B967-C2CD3AF40AE2}" type="presParOf" srcId="{C8491FEB-B993-43E2-A17F-C5C3C7518C84}" destId="{35F222B0-E14D-4E94-8FA4-D41A742771F2}" srcOrd="6" destOrd="0" presId="urn:microsoft.com/office/officeart/2005/8/layout/orgChart1"/>
    <dgm:cxn modelId="{58E8B3CB-A3F5-4D7B-94E8-9138744E509A}" type="presParOf" srcId="{C8491FEB-B993-43E2-A17F-C5C3C7518C84}" destId="{6BB193CE-2CEA-4A18-920A-B178C9B577AD}" srcOrd="7" destOrd="0" presId="urn:microsoft.com/office/officeart/2005/8/layout/orgChart1"/>
    <dgm:cxn modelId="{0FA907A2-579E-40B6-AEC7-FAC2D61CA840}" type="presParOf" srcId="{6BB193CE-2CEA-4A18-920A-B178C9B577AD}" destId="{F66751F3-95BF-4C1A-BEB2-7560E94C932F}" srcOrd="0" destOrd="0" presId="urn:microsoft.com/office/officeart/2005/8/layout/orgChart1"/>
    <dgm:cxn modelId="{F436594C-9DE7-4C1B-A7E7-EE707E516B8A}" type="presParOf" srcId="{F66751F3-95BF-4C1A-BEB2-7560E94C932F}" destId="{C15670BF-C664-4B86-85BB-A811FABAF5CF}" srcOrd="0" destOrd="0" presId="urn:microsoft.com/office/officeart/2005/8/layout/orgChart1"/>
    <dgm:cxn modelId="{0549A657-554F-4CBE-A72F-4C96F74521F6}" type="presParOf" srcId="{F66751F3-95BF-4C1A-BEB2-7560E94C932F}" destId="{B421DA9F-6D70-4A7B-A948-73B7AE9432F9}" srcOrd="1" destOrd="0" presId="urn:microsoft.com/office/officeart/2005/8/layout/orgChart1"/>
    <dgm:cxn modelId="{75633CD1-6AE8-4E96-BFAB-B0DCEA0E2501}" type="presParOf" srcId="{6BB193CE-2CEA-4A18-920A-B178C9B577AD}" destId="{89B12F8C-2351-4151-A758-6FBBEB0E6A8C}" srcOrd="1" destOrd="0" presId="urn:microsoft.com/office/officeart/2005/8/layout/orgChart1"/>
    <dgm:cxn modelId="{E6A6668A-B978-4EE1-946E-052B458ACB3C}" type="presParOf" srcId="{6BB193CE-2CEA-4A18-920A-B178C9B577AD}" destId="{88413752-CCA0-4E17-A8A2-41E30F11A7DA}" srcOrd="2" destOrd="0" presId="urn:microsoft.com/office/officeart/2005/8/layout/orgChart1"/>
    <dgm:cxn modelId="{A86616BA-7FA3-42AC-A9A2-25333B4E4870}" type="presParOf" srcId="{8821145C-3B94-418E-9144-E5A39F3869FE}" destId="{E620667E-6C32-416C-AA23-AFFE94A0A394}"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C6951F-A0C5-4974-BC7B-CB8A3365050B}">
      <dsp:nvSpPr>
        <dsp:cNvPr id="0" name=""/>
        <dsp:cNvSpPr/>
      </dsp:nvSpPr>
      <dsp:spPr>
        <a:xfrm>
          <a:off x="1746518" y="0"/>
          <a:ext cx="4700789" cy="4700789"/>
        </a:xfrm>
        <a:prstGeom prst="quadArrow">
          <a:avLst>
            <a:gd name="adj1" fmla="val 2000"/>
            <a:gd name="adj2" fmla="val 4000"/>
            <a:gd name="adj3" fmla="val 5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DEF5100-AAFB-4217-A4D2-A3B4A1B83726}">
      <dsp:nvSpPr>
        <dsp:cNvPr id="0" name=""/>
        <dsp:cNvSpPr/>
      </dsp:nvSpPr>
      <dsp:spPr>
        <a:xfrm>
          <a:off x="2052069" y="305551"/>
          <a:ext cx="1880315" cy="1880315"/>
        </a:xfrm>
        <a:prstGeom prst="roundRect">
          <a:avLst/>
        </a:prstGeom>
        <a:solidFill>
          <a:schemeClr val="accent2">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t" anchorCtr="0">
          <a:noAutofit/>
        </a:bodyPr>
        <a:lstStyle/>
        <a:p>
          <a:pPr lvl="0" algn="ctr" defTabSz="889000">
            <a:lnSpc>
              <a:spcPct val="90000"/>
            </a:lnSpc>
            <a:spcBef>
              <a:spcPct val="0"/>
            </a:spcBef>
            <a:spcAft>
              <a:spcPct val="35000"/>
            </a:spcAft>
          </a:pPr>
          <a:endParaRPr lang="es-CO" sz="2000" kern="1200" dirty="0" smtClean="0"/>
        </a:p>
        <a:p>
          <a:pPr lvl="0" algn="ctr" defTabSz="889000">
            <a:lnSpc>
              <a:spcPct val="90000"/>
            </a:lnSpc>
            <a:spcBef>
              <a:spcPct val="0"/>
            </a:spcBef>
            <a:spcAft>
              <a:spcPct val="35000"/>
            </a:spcAft>
          </a:pPr>
          <a:r>
            <a:rPr lang="es-CO" sz="2000" kern="1200" dirty="0" smtClean="0"/>
            <a:t>1.Regímenes de importación</a:t>
          </a:r>
          <a:endParaRPr lang="es-CO" sz="2100" kern="1200" dirty="0"/>
        </a:p>
        <a:p>
          <a:pPr marL="228600" lvl="1" indent="-228600" algn="l" defTabSz="889000">
            <a:lnSpc>
              <a:spcPct val="90000"/>
            </a:lnSpc>
            <a:spcBef>
              <a:spcPct val="0"/>
            </a:spcBef>
            <a:spcAft>
              <a:spcPct val="15000"/>
            </a:spcAft>
            <a:buChar char="••"/>
          </a:pPr>
          <a:endParaRPr lang="es-CO" sz="2000" kern="1200" dirty="0" smtClean="0"/>
        </a:p>
      </dsp:txBody>
      <dsp:txXfrm>
        <a:off x="2143858" y="397340"/>
        <a:ext cx="1696737" cy="1696737"/>
      </dsp:txXfrm>
    </dsp:sp>
    <dsp:sp modelId="{58F1775C-76E3-4670-8EBE-79C15433DC21}">
      <dsp:nvSpPr>
        <dsp:cNvPr id="0" name=""/>
        <dsp:cNvSpPr/>
      </dsp:nvSpPr>
      <dsp:spPr>
        <a:xfrm>
          <a:off x="4261440" y="305551"/>
          <a:ext cx="1880315" cy="1880315"/>
        </a:xfrm>
        <a:prstGeom prst="roundRect">
          <a:avLst/>
        </a:prstGeom>
        <a:solidFill>
          <a:schemeClr val="accent2">
            <a:alpha val="90000"/>
            <a:hueOff val="0"/>
            <a:satOff val="0"/>
            <a:lumOff val="0"/>
            <a:alphaOff val="-13333"/>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s-CO" sz="2200" kern="1200" dirty="0" smtClean="0"/>
            <a:t>2.Regímenes de Exportación</a:t>
          </a:r>
          <a:endParaRPr lang="es-CO" sz="2200" kern="1200" dirty="0"/>
        </a:p>
      </dsp:txBody>
      <dsp:txXfrm>
        <a:off x="4353229" y="397340"/>
        <a:ext cx="1696737" cy="1696737"/>
      </dsp:txXfrm>
    </dsp:sp>
    <dsp:sp modelId="{5D90BEB8-7647-471F-91DE-0440DAE3B72D}">
      <dsp:nvSpPr>
        <dsp:cNvPr id="0" name=""/>
        <dsp:cNvSpPr/>
      </dsp:nvSpPr>
      <dsp:spPr>
        <a:xfrm>
          <a:off x="2052069" y="2514922"/>
          <a:ext cx="1880315" cy="1880315"/>
        </a:xfrm>
        <a:prstGeom prst="roundRect">
          <a:avLst/>
        </a:prstGeom>
        <a:solidFill>
          <a:schemeClr val="accent2">
            <a:alpha val="90000"/>
            <a:hueOff val="0"/>
            <a:satOff val="0"/>
            <a:lumOff val="0"/>
            <a:alphaOff val="-26667"/>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s-CO" sz="2200" kern="1200" smtClean="0"/>
            <a:t>3. Regímenes de Depositos aduaneros</a:t>
          </a:r>
          <a:endParaRPr lang="es-CO" sz="2200" kern="1200"/>
        </a:p>
      </dsp:txBody>
      <dsp:txXfrm>
        <a:off x="2143858" y="2606711"/>
        <a:ext cx="1696737" cy="1696737"/>
      </dsp:txXfrm>
    </dsp:sp>
    <dsp:sp modelId="{17308078-0210-4FEB-A1F8-70FF5321B882}">
      <dsp:nvSpPr>
        <dsp:cNvPr id="0" name=""/>
        <dsp:cNvSpPr/>
      </dsp:nvSpPr>
      <dsp:spPr>
        <a:xfrm>
          <a:off x="4261440" y="2514922"/>
          <a:ext cx="1880315" cy="1880315"/>
        </a:xfrm>
        <a:prstGeom prst="roundRect">
          <a:avLst/>
        </a:prstGeom>
        <a:solidFill>
          <a:schemeClr val="accent2">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s-CO" sz="2200" kern="1200" dirty="0" smtClean="0"/>
            <a:t>4.  Regímenes de Transito </a:t>
          </a:r>
          <a:endParaRPr lang="es-CO" sz="2200" kern="1200" dirty="0"/>
        </a:p>
      </dsp:txBody>
      <dsp:txXfrm>
        <a:off x="4353229" y="2606711"/>
        <a:ext cx="1696737" cy="169673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B78723-BF56-4E72-9F7B-965770618F02}">
      <dsp:nvSpPr>
        <dsp:cNvPr id="0" name=""/>
        <dsp:cNvSpPr/>
      </dsp:nvSpPr>
      <dsp:spPr>
        <a:xfrm>
          <a:off x="2918939" y="2320798"/>
          <a:ext cx="3008554" cy="545041"/>
        </a:xfrm>
        <a:prstGeom prst="roundRect">
          <a:avLst/>
        </a:prstGeom>
        <a:gradFill rotWithShape="0">
          <a:gsLst>
            <a:gs pos="0">
              <a:schemeClr val="accent3">
                <a:hueOff val="0"/>
                <a:satOff val="0"/>
                <a:lumOff val="0"/>
                <a:alphaOff val="0"/>
                <a:shade val="85000"/>
                <a:satMod val="130000"/>
              </a:schemeClr>
            </a:gs>
            <a:gs pos="34000">
              <a:schemeClr val="accent3">
                <a:hueOff val="0"/>
                <a:satOff val="0"/>
                <a:lumOff val="0"/>
                <a:alphaOff val="0"/>
                <a:shade val="87000"/>
                <a:satMod val="125000"/>
              </a:schemeClr>
            </a:gs>
            <a:gs pos="70000">
              <a:schemeClr val="accent3">
                <a:hueOff val="0"/>
                <a:satOff val="0"/>
                <a:lumOff val="0"/>
                <a:alphaOff val="0"/>
                <a:tint val="100000"/>
                <a:shade val="90000"/>
                <a:satMod val="130000"/>
              </a:schemeClr>
            </a:gs>
            <a:gs pos="100000">
              <a:schemeClr val="accent3">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0640" tIns="40640" rIns="40640" bIns="40640" numCol="1" spcCol="1270" anchor="ctr" anchorCtr="0">
          <a:noAutofit/>
        </a:bodyPr>
        <a:lstStyle/>
        <a:p>
          <a:pPr lvl="0" algn="ctr" defTabSz="711200">
            <a:lnSpc>
              <a:spcPct val="90000"/>
            </a:lnSpc>
            <a:spcBef>
              <a:spcPct val="0"/>
            </a:spcBef>
            <a:spcAft>
              <a:spcPct val="35000"/>
            </a:spcAft>
          </a:pPr>
          <a:r>
            <a:rPr lang="es-CO" sz="1600" kern="1200" dirty="0" smtClean="0"/>
            <a:t>Queda sujeta al cumplimiento de </a:t>
          </a:r>
          <a:endParaRPr lang="es-CO" sz="1600" kern="1200" dirty="0"/>
        </a:p>
      </dsp:txBody>
      <dsp:txXfrm>
        <a:off x="2945546" y="2347405"/>
        <a:ext cx="2955340" cy="491827"/>
      </dsp:txXfrm>
    </dsp:sp>
    <dsp:sp modelId="{C63C762E-2AD7-4C0F-8988-8192A6F459A5}">
      <dsp:nvSpPr>
        <dsp:cNvPr id="0" name=""/>
        <dsp:cNvSpPr/>
      </dsp:nvSpPr>
      <dsp:spPr>
        <a:xfrm rot="16327001">
          <a:off x="4169108" y="2046673"/>
          <a:ext cx="548623" cy="0"/>
        </a:xfrm>
        <a:custGeom>
          <a:avLst/>
          <a:gdLst/>
          <a:ahLst/>
          <a:cxnLst/>
          <a:rect l="0" t="0" r="0" b="0"/>
          <a:pathLst>
            <a:path>
              <a:moveTo>
                <a:pt x="0" y="0"/>
              </a:moveTo>
              <a:lnTo>
                <a:pt x="548623" y="0"/>
              </a:lnTo>
            </a:path>
          </a:pathLst>
        </a:custGeom>
        <a:noFill/>
        <a:ln w="12700" cap="flat" cmpd="sng" algn="ctr">
          <a:solidFill>
            <a:schemeClr val="accent4">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0D3E9B5C-0DEE-48E5-A57C-6F9B47287CA1}">
      <dsp:nvSpPr>
        <dsp:cNvPr id="0" name=""/>
        <dsp:cNvSpPr/>
      </dsp:nvSpPr>
      <dsp:spPr>
        <a:xfrm>
          <a:off x="2963016" y="1008383"/>
          <a:ext cx="3009315" cy="764164"/>
        </a:xfrm>
        <a:prstGeom prst="roundRect">
          <a:avLst/>
        </a:prstGeom>
        <a:gradFill rotWithShape="0">
          <a:gsLst>
            <a:gs pos="0">
              <a:schemeClr val="accent3">
                <a:hueOff val="299501"/>
                <a:satOff val="-1814"/>
                <a:lumOff val="2157"/>
                <a:alphaOff val="0"/>
                <a:shade val="85000"/>
                <a:satMod val="130000"/>
              </a:schemeClr>
            </a:gs>
            <a:gs pos="34000">
              <a:schemeClr val="accent3">
                <a:hueOff val="299501"/>
                <a:satOff val="-1814"/>
                <a:lumOff val="2157"/>
                <a:alphaOff val="0"/>
                <a:shade val="87000"/>
                <a:satMod val="125000"/>
              </a:schemeClr>
            </a:gs>
            <a:gs pos="70000">
              <a:schemeClr val="accent3">
                <a:hueOff val="299501"/>
                <a:satOff val="-1814"/>
                <a:lumOff val="2157"/>
                <a:alphaOff val="0"/>
                <a:tint val="100000"/>
                <a:shade val="90000"/>
                <a:satMod val="130000"/>
              </a:schemeClr>
            </a:gs>
            <a:gs pos="100000">
              <a:schemeClr val="accent3">
                <a:hueOff val="299501"/>
                <a:satOff val="-1814"/>
                <a:lumOff val="2157"/>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8260" tIns="48260" rIns="48260" bIns="48260" numCol="1" spcCol="1270" anchor="ctr" anchorCtr="0">
          <a:noAutofit/>
        </a:bodyPr>
        <a:lstStyle/>
        <a:p>
          <a:pPr lvl="0" algn="ctr" defTabSz="844550">
            <a:lnSpc>
              <a:spcPct val="90000"/>
            </a:lnSpc>
            <a:spcBef>
              <a:spcPct val="0"/>
            </a:spcBef>
            <a:spcAft>
              <a:spcPct val="35000"/>
            </a:spcAft>
          </a:pPr>
          <a:r>
            <a:rPr lang="es-CO" sz="1900" b="1" kern="1200" dirty="0" smtClean="0"/>
            <a:t>Importación de mercancías </a:t>
          </a:r>
          <a:endParaRPr lang="es-CO" sz="1900" b="1" kern="1200" dirty="0"/>
        </a:p>
      </dsp:txBody>
      <dsp:txXfrm>
        <a:off x="3000319" y="1045686"/>
        <a:ext cx="2934709" cy="689558"/>
      </dsp:txXfrm>
    </dsp:sp>
    <dsp:sp modelId="{9ECD0BBA-88BD-4C32-A1E5-DEC24AD80210}">
      <dsp:nvSpPr>
        <dsp:cNvPr id="0" name=""/>
        <dsp:cNvSpPr/>
      </dsp:nvSpPr>
      <dsp:spPr>
        <a:xfrm rot="2603603">
          <a:off x="4577651" y="3202155"/>
          <a:ext cx="979081" cy="0"/>
        </a:xfrm>
        <a:custGeom>
          <a:avLst/>
          <a:gdLst/>
          <a:ahLst/>
          <a:cxnLst/>
          <a:rect l="0" t="0" r="0" b="0"/>
          <a:pathLst>
            <a:path>
              <a:moveTo>
                <a:pt x="0" y="0"/>
              </a:moveTo>
              <a:lnTo>
                <a:pt x="979081" y="0"/>
              </a:lnTo>
            </a:path>
          </a:pathLst>
        </a:custGeom>
        <a:noFill/>
        <a:ln w="12700" cap="flat" cmpd="sng" algn="ctr">
          <a:solidFill>
            <a:schemeClr val="accent4">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C36EB192-BF44-4C4A-8EDF-1B0A1BC7211E}">
      <dsp:nvSpPr>
        <dsp:cNvPr id="0" name=""/>
        <dsp:cNvSpPr/>
      </dsp:nvSpPr>
      <dsp:spPr>
        <a:xfrm>
          <a:off x="4997611" y="3538471"/>
          <a:ext cx="1895442" cy="987817"/>
        </a:xfrm>
        <a:prstGeom prst="roundRect">
          <a:avLst/>
        </a:prstGeom>
        <a:gradFill rotWithShape="0">
          <a:gsLst>
            <a:gs pos="0">
              <a:schemeClr val="accent3">
                <a:hueOff val="599003"/>
                <a:satOff val="-3627"/>
                <a:lumOff val="4314"/>
                <a:alphaOff val="0"/>
                <a:shade val="85000"/>
                <a:satMod val="130000"/>
              </a:schemeClr>
            </a:gs>
            <a:gs pos="34000">
              <a:schemeClr val="accent3">
                <a:hueOff val="599003"/>
                <a:satOff val="-3627"/>
                <a:lumOff val="4314"/>
                <a:alphaOff val="0"/>
                <a:shade val="87000"/>
                <a:satMod val="125000"/>
              </a:schemeClr>
            </a:gs>
            <a:gs pos="70000">
              <a:schemeClr val="accent3">
                <a:hueOff val="599003"/>
                <a:satOff val="-3627"/>
                <a:lumOff val="4314"/>
                <a:alphaOff val="0"/>
                <a:tint val="100000"/>
                <a:shade val="90000"/>
                <a:satMod val="130000"/>
              </a:schemeClr>
            </a:gs>
            <a:gs pos="100000">
              <a:schemeClr val="accent3">
                <a:hueOff val="599003"/>
                <a:satOff val="-3627"/>
                <a:lumOff val="4314"/>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0640" tIns="40640" rIns="40640" bIns="40640" numCol="1" spcCol="1270" anchor="ctr" anchorCtr="0">
          <a:noAutofit/>
        </a:bodyPr>
        <a:lstStyle/>
        <a:p>
          <a:pPr lvl="0" algn="ctr" defTabSz="711200">
            <a:lnSpc>
              <a:spcPct val="90000"/>
            </a:lnSpc>
            <a:spcBef>
              <a:spcPct val="0"/>
            </a:spcBef>
            <a:spcAft>
              <a:spcPct val="35000"/>
            </a:spcAft>
          </a:pPr>
          <a:r>
            <a:rPr lang="es-CO" sz="1600" kern="1200" dirty="0" smtClean="0"/>
            <a:t>Desaduanamiento en la importación</a:t>
          </a:r>
        </a:p>
        <a:p>
          <a:pPr lvl="0" algn="ctr" defTabSz="711200">
            <a:lnSpc>
              <a:spcPct val="90000"/>
            </a:lnSpc>
            <a:spcBef>
              <a:spcPct val="0"/>
            </a:spcBef>
            <a:spcAft>
              <a:spcPct val="35000"/>
            </a:spcAft>
          </a:pPr>
          <a:r>
            <a:rPr lang="es-CO" sz="1600" kern="1200" dirty="0" smtClean="0"/>
            <a:t>Cap. II</a:t>
          </a:r>
          <a:endParaRPr lang="es-CO" sz="1600" kern="1200" dirty="0"/>
        </a:p>
      </dsp:txBody>
      <dsp:txXfrm>
        <a:off x="5045832" y="3586692"/>
        <a:ext cx="1799000" cy="891375"/>
      </dsp:txXfrm>
    </dsp:sp>
    <dsp:sp modelId="{3C4391D5-B39E-4814-8EDD-DB3678E080A8}">
      <dsp:nvSpPr>
        <dsp:cNvPr id="0" name=""/>
        <dsp:cNvSpPr/>
      </dsp:nvSpPr>
      <dsp:spPr>
        <a:xfrm rot="8361650">
          <a:off x="3188157" y="3205605"/>
          <a:ext cx="1043358" cy="0"/>
        </a:xfrm>
        <a:custGeom>
          <a:avLst/>
          <a:gdLst/>
          <a:ahLst/>
          <a:cxnLst/>
          <a:rect l="0" t="0" r="0" b="0"/>
          <a:pathLst>
            <a:path>
              <a:moveTo>
                <a:pt x="0" y="0"/>
              </a:moveTo>
              <a:lnTo>
                <a:pt x="1043358" y="0"/>
              </a:lnTo>
            </a:path>
          </a:pathLst>
        </a:custGeom>
        <a:noFill/>
        <a:ln w="12700" cap="flat" cmpd="sng" algn="ctr">
          <a:solidFill>
            <a:schemeClr val="accent4">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35714590-A974-4DB5-B258-C534061FF42D}">
      <dsp:nvSpPr>
        <dsp:cNvPr id="0" name=""/>
        <dsp:cNvSpPr/>
      </dsp:nvSpPr>
      <dsp:spPr>
        <a:xfrm>
          <a:off x="1574081" y="3545371"/>
          <a:ext cx="2260754" cy="1046280"/>
        </a:xfrm>
        <a:prstGeom prst="roundRect">
          <a:avLst/>
        </a:prstGeom>
        <a:gradFill rotWithShape="0">
          <a:gsLst>
            <a:gs pos="0">
              <a:schemeClr val="accent3">
                <a:hueOff val="898504"/>
                <a:satOff val="-5441"/>
                <a:lumOff val="6470"/>
                <a:alphaOff val="0"/>
                <a:shade val="85000"/>
                <a:satMod val="130000"/>
              </a:schemeClr>
            </a:gs>
            <a:gs pos="34000">
              <a:schemeClr val="accent3">
                <a:hueOff val="898504"/>
                <a:satOff val="-5441"/>
                <a:lumOff val="6470"/>
                <a:alphaOff val="0"/>
                <a:shade val="87000"/>
                <a:satMod val="125000"/>
              </a:schemeClr>
            </a:gs>
            <a:gs pos="70000">
              <a:schemeClr val="accent3">
                <a:hueOff val="898504"/>
                <a:satOff val="-5441"/>
                <a:lumOff val="6470"/>
                <a:alphaOff val="0"/>
                <a:tint val="100000"/>
                <a:shade val="90000"/>
                <a:satMod val="130000"/>
              </a:schemeClr>
            </a:gs>
            <a:gs pos="100000">
              <a:schemeClr val="accent3">
                <a:hueOff val="898504"/>
                <a:satOff val="-5441"/>
                <a:lumOff val="647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0640" tIns="40640" rIns="40640" bIns="40640" numCol="1" spcCol="1270" anchor="ctr" anchorCtr="0">
          <a:noAutofit/>
        </a:bodyPr>
        <a:lstStyle/>
        <a:p>
          <a:pPr lvl="0" algn="ctr" defTabSz="711200">
            <a:lnSpc>
              <a:spcPct val="90000"/>
            </a:lnSpc>
            <a:spcBef>
              <a:spcPct val="0"/>
            </a:spcBef>
            <a:spcAft>
              <a:spcPct val="35000"/>
            </a:spcAft>
          </a:pPr>
          <a:r>
            <a:rPr lang="es-CO" sz="1600" kern="1200" dirty="0" smtClean="0"/>
            <a:t>Formalidades aduaneras previas al desaduanamiento </a:t>
          </a:r>
        </a:p>
        <a:p>
          <a:pPr lvl="0" algn="ctr" defTabSz="711200">
            <a:lnSpc>
              <a:spcPct val="90000"/>
            </a:lnSpc>
            <a:spcBef>
              <a:spcPct val="0"/>
            </a:spcBef>
            <a:spcAft>
              <a:spcPct val="35000"/>
            </a:spcAft>
          </a:pPr>
          <a:r>
            <a:rPr lang="es-CO" sz="1600" kern="1200" dirty="0" smtClean="0"/>
            <a:t>Cap. I</a:t>
          </a:r>
          <a:endParaRPr lang="es-CO" sz="1600" kern="1200" dirty="0"/>
        </a:p>
      </dsp:txBody>
      <dsp:txXfrm>
        <a:off x="1625156" y="3596446"/>
        <a:ext cx="2158604" cy="944130"/>
      </dsp:txXfrm>
    </dsp:sp>
    <dsp:sp modelId="{89520318-FC94-4C12-B7CC-C1FA6FD53407}">
      <dsp:nvSpPr>
        <dsp:cNvPr id="0" name=""/>
        <dsp:cNvSpPr/>
      </dsp:nvSpPr>
      <dsp:spPr>
        <a:xfrm rot="5349154">
          <a:off x="3397490" y="3910940"/>
          <a:ext cx="2090431" cy="0"/>
        </a:xfrm>
        <a:custGeom>
          <a:avLst/>
          <a:gdLst/>
          <a:ahLst/>
          <a:cxnLst/>
          <a:rect l="0" t="0" r="0" b="0"/>
          <a:pathLst>
            <a:path>
              <a:moveTo>
                <a:pt x="0" y="0"/>
              </a:moveTo>
              <a:lnTo>
                <a:pt x="2090431" y="0"/>
              </a:lnTo>
            </a:path>
          </a:pathLst>
        </a:custGeom>
        <a:noFill/>
        <a:ln w="12700" cap="flat" cmpd="sng" algn="ctr">
          <a:solidFill>
            <a:schemeClr val="accent4">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7AB4FCB-595F-447C-983F-A9839638B838}">
      <dsp:nvSpPr>
        <dsp:cNvPr id="0" name=""/>
        <dsp:cNvSpPr/>
      </dsp:nvSpPr>
      <dsp:spPr>
        <a:xfrm>
          <a:off x="2769810" y="4956042"/>
          <a:ext cx="3387053" cy="699335"/>
        </a:xfrm>
        <a:prstGeom prst="roundRect">
          <a:avLst/>
        </a:prstGeom>
        <a:gradFill rotWithShape="0">
          <a:gsLst>
            <a:gs pos="0">
              <a:schemeClr val="accent3">
                <a:hueOff val="1198005"/>
                <a:satOff val="-7255"/>
                <a:lumOff val="8627"/>
                <a:alphaOff val="0"/>
                <a:shade val="85000"/>
                <a:satMod val="130000"/>
              </a:schemeClr>
            </a:gs>
            <a:gs pos="34000">
              <a:schemeClr val="accent3">
                <a:hueOff val="1198005"/>
                <a:satOff val="-7255"/>
                <a:lumOff val="8627"/>
                <a:alphaOff val="0"/>
                <a:shade val="87000"/>
                <a:satMod val="125000"/>
              </a:schemeClr>
            </a:gs>
            <a:gs pos="70000">
              <a:schemeClr val="accent3">
                <a:hueOff val="1198005"/>
                <a:satOff val="-7255"/>
                <a:lumOff val="8627"/>
                <a:alphaOff val="0"/>
                <a:tint val="100000"/>
                <a:shade val="90000"/>
                <a:satMod val="130000"/>
              </a:schemeClr>
            </a:gs>
            <a:gs pos="100000">
              <a:schemeClr val="accent3">
                <a:hueOff val="1198005"/>
                <a:satOff val="-7255"/>
                <a:lumOff val="8627"/>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0640" tIns="40640" rIns="40640" bIns="40640" numCol="1" spcCol="1270" anchor="ctr" anchorCtr="0">
          <a:noAutofit/>
        </a:bodyPr>
        <a:lstStyle/>
        <a:p>
          <a:pPr lvl="0" algn="ctr" defTabSz="711200">
            <a:lnSpc>
              <a:spcPct val="90000"/>
            </a:lnSpc>
            <a:spcBef>
              <a:spcPct val="0"/>
            </a:spcBef>
            <a:spcAft>
              <a:spcPct val="35000"/>
            </a:spcAft>
          </a:pPr>
          <a:r>
            <a:rPr lang="es-CO" sz="1600" kern="1200" dirty="0" smtClean="0"/>
            <a:t>Regímenes de importación</a:t>
          </a:r>
        </a:p>
        <a:p>
          <a:pPr lvl="0" algn="ctr" defTabSz="711200">
            <a:lnSpc>
              <a:spcPct val="90000"/>
            </a:lnSpc>
            <a:spcBef>
              <a:spcPct val="0"/>
            </a:spcBef>
            <a:spcAft>
              <a:spcPct val="35000"/>
            </a:spcAft>
          </a:pPr>
          <a:r>
            <a:rPr lang="es-CO" sz="1600" kern="1200" dirty="0" smtClean="0"/>
            <a:t>Cap. III</a:t>
          </a:r>
          <a:endParaRPr lang="es-CO" sz="1600" kern="1200" dirty="0"/>
        </a:p>
      </dsp:txBody>
      <dsp:txXfrm>
        <a:off x="2803949" y="4990181"/>
        <a:ext cx="3318775" cy="63105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F222B0-E14D-4E94-8FA4-D41A742771F2}">
      <dsp:nvSpPr>
        <dsp:cNvPr id="0" name=""/>
        <dsp:cNvSpPr/>
      </dsp:nvSpPr>
      <dsp:spPr>
        <a:xfrm>
          <a:off x="5029199" y="2461925"/>
          <a:ext cx="3938900" cy="455740"/>
        </a:xfrm>
        <a:custGeom>
          <a:avLst/>
          <a:gdLst/>
          <a:ahLst/>
          <a:cxnLst/>
          <a:rect l="0" t="0" r="0" b="0"/>
          <a:pathLst>
            <a:path>
              <a:moveTo>
                <a:pt x="0" y="0"/>
              </a:moveTo>
              <a:lnTo>
                <a:pt x="0" y="227870"/>
              </a:lnTo>
              <a:lnTo>
                <a:pt x="3938900" y="227870"/>
              </a:lnTo>
              <a:lnTo>
                <a:pt x="3938900" y="455740"/>
              </a:lnTo>
            </a:path>
          </a:pathLst>
        </a:custGeom>
        <a:noFill/>
        <a:ln w="15875" cap="flat" cmpd="sng" algn="ctr">
          <a:solidFill>
            <a:schemeClr val="accent1">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9CA316B-5270-491E-B3FF-9A3C776C5E92}">
      <dsp:nvSpPr>
        <dsp:cNvPr id="0" name=""/>
        <dsp:cNvSpPr/>
      </dsp:nvSpPr>
      <dsp:spPr>
        <a:xfrm>
          <a:off x="5029199" y="2461925"/>
          <a:ext cx="1312966" cy="455740"/>
        </a:xfrm>
        <a:custGeom>
          <a:avLst/>
          <a:gdLst/>
          <a:ahLst/>
          <a:cxnLst/>
          <a:rect l="0" t="0" r="0" b="0"/>
          <a:pathLst>
            <a:path>
              <a:moveTo>
                <a:pt x="0" y="0"/>
              </a:moveTo>
              <a:lnTo>
                <a:pt x="0" y="227870"/>
              </a:lnTo>
              <a:lnTo>
                <a:pt x="1312966" y="227870"/>
              </a:lnTo>
              <a:lnTo>
                <a:pt x="1312966" y="455740"/>
              </a:lnTo>
            </a:path>
          </a:pathLst>
        </a:custGeom>
        <a:noFill/>
        <a:ln w="15875" cap="flat" cmpd="sng" algn="ctr">
          <a:solidFill>
            <a:schemeClr val="accent1">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B58645D-C1CC-4B06-8F10-4184907D3CBE}">
      <dsp:nvSpPr>
        <dsp:cNvPr id="0" name=""/>
        <dsp:cNvSpPr/>
      </dsp:nvSpPr>
      <dsp:spPr>
        <a:xfrm>
          <a:off x="3716233" y="2461925"/>
          <a:ext cx="1312966" cy="455740"/>
        </a:xfrm>
        <a:custGeom>
          <a:avLst/>
          <a:gdLst/>
          <a:ahLst/>
          <a:cxnLst/>
          <a:rect l="0" t="0" r="0" b="0"/>
          <a:pathLst>
            <a:path>
              <a:moveTo>
                <a:pt x="1312966" y="0"/>
              </a:moveTo>
              <a:lnTo>
                <a:pt x="1312966" y="227870"/>
              </a:lnTo>
              <a:lnTo>
                <a:pt x="0" y="227870"/>
              </a:lnTo>
              <a:lnTo>
                <a:pt x="0" y="455740"/>
              </a:lnTo>
            </a:path>
          </a:pathLst>
        </a:custGeom>
        <a:noFill/>
        <a:ln w="15875" cap="flat" cmpd="sng" algn="ctr">
          <a:solidFill>
            <a:schemeClr val="accent1">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89A03C8-70D3-45AC-B975-CD8014A60054}">
      <dsp:nvSpPr>
        <dsp:cNvPr id="0" name=""/>
        <dsp:cNvSpPr/>
      </dsp:nvSpPr>
      <dsp:spPr>
        <a:xfrm>
          <a:off x="1090299" y="2461925"/>
          <a:ext cx="3938900" cy="455740"/>
        </a:xfrm>
        <a:custGeom>
          <a:avLst/>
          <a:gdLst/>
          <a:ahLst/>
          <a:cxnLst/>
          <a:rect l="0" t="0" r="0" b="0"/>
          <a:pathLst>
            <a:path>
              <a:moveTo>
                <a:pt x="3938900" y="0"/>
              </a:moveTo>
              <a:lnTo>
                <a:pt x="3938900" y="227870"/>
              </a:lnTo>
              <a:lnTo>
                <a:pt x="0" y="227870"/>
              </a:lnTo>
              <a:lnTo>
                <a:pt x="0" y="455740"/>
              </a:lnTo>
            </a:path>
          </a:pathLst>
        </a:custGeom>
        <a:noFill/>
        <a:ln w="15875" cap="flat" cmpd="sng" algn="ctr">
          <a:solidFill>
            <a:schemeClr val="accent1">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4022930-E6A5-4702-9AE1-AA416D0C2BC8}">
      <dsp:nvSpPr>
        <dsp:cNvPr id="0" name=""/>
        <dsp:cNvSpPr/>
      </dsp:nvSpPr>
      <dsp:spPr>
        <a:xfrm>
          <a:off x="3209091" y="1376828"/>
          <a:ext cx="3640216" cy="1085096"/>
        </a:xfrm>
        <a:prstGeom prst="rect">
          <a:avLst/>
        </a:prstGeom>
        <a:gradFill rotWithShape="0">
          <a:gsLst>
            <a:gs pos="0">
              <a:schemeClr val="accent1">
                <a:alpha val="80000"/>
                <a:hueOff val="0"/>
                <a:satOff val="0"/>
                <a:lumOff val="0"/>
                <a:alphaOff val="0"/>
                <a:tint val="65000"/>
                <a:shade val="92000"/>
                <a:satMod val="130000"/>
              </a:schemeClr>
            </a:gs>
            <a:gs pos="45000">
              <a:schemeClr val="accent1">
                <a:alpha val="80000"/>
                <a:hueOff val="0"/>
                <a:satOff val="0"/>
                <a:lumOff val="0"/>
                <a:alphaOff val="0"/>
                <a:tint val="60000"/>
                <a:shade val="99000"/>
                <a:satMod val="120000"/>
              </a:schemeClr>
            </a:gs>
            <a:gs pos="100000">
              <a:schemeClr val="accent1">
                <a:alpha val="80000"/>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es-CO" sz="2500" b="1" kern="1200" dirty="0" smtClean="0">
              <a:solidFill>
                <a:schemeClr val="accent2"/>
              </a:solidFill>
            </a:rPr>
            <a:t>Regímenes de Importación</a:t>
          </a:r>
          <a:endParaRPr lang="es-CO" sz="2500" b="1" kern="1200" dirty="0">
            <a:solidFill>
              <a:schemeClr val="accent2"/>
            </a:solidFill>
          </a:endParaRPr>
        </a:p>
      </dsp:txBody>
      <dsp:txXfrm>
        <a:off x="3209091" y="1376828"/>
        <a:ext cx="3640216" cy="1085096"/>
      </dsp:txXfrm>
    </dsp:sp>
    <dsp:sp modelId="{0C20A1E9-BD39-407D-9A12-0C0F36C32F88}">
      <dsp:nvSpPr>
        <dsp:cNvPr id="0" name=""/>
        <dsp:cNvSpPr/>
      </dsp:nvSpPr>
      <dsp:spPr>
        <a:xfrm>
          <a:off x="5202" y="2917665"/>
          <a:ext cx="2170193" cy="1085096"/>
        </a:xfrm>
        <a:prstGeom prst="rect">
          <a:avLst/>
        </a:prstGeom>
        <a:gradFill rotWithShape="0">
          <a:gsLst>
            <a:gs pos="0">
              <a:schemeClr val="accent1">
                <a:alpha val="70000"/>
                <a:hueOff val="0"/>
                <a:satOff val="0"/>
                <a:lumOff val="0"/>
                <a:alphaOff val="0"/>
                <a:tint val="65000"/>
                <a:shade val="92000"/>
                <a:satMod val="130000"/>
              </a:schemeClr>
            </a:gs>
            <a:gs pos="45000">
              <a:schemeClr val="accent1">
                <a:alpha val="70000"/>
                <a:hueOff val="0"/>
                <a:satOff val="0"/>
                <a:lumOff val="0"/>
                <a:alphaOff val="0"/>
                <a:tint val="60000"/>
                <a:shade val="99000"/>
                <a:satMod val="120000"/>
              </a:schemeClr>
            </a:gs>
            <a:gs pos="100000">
              <a:schemeClr val="accent1">
                <a:alpha val="70000"/>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es-CO" sz="2500" kern="1200" dirty="0" smtClean="0">
              <a:hlinkClick xmlns:r="http://schemas.openxmlformats.org/officeDocument/2006/relationships" r:id="" action="ppaction://hlinksldjump"/>
            </a:rPr>
            <a:t>Importación</a:t>
          </a:r>
          <a:r>
            <a:rPr lang="es-CO" sz="2500" kern="1200" dirty="0" smtClean="0"/>
            <a:t> Definitiva</a:t>
          </a:r>
          <a:endParaRPr lang="es-CO" sz="2500" kern="1200" dirty="0"/>
        </a:p>
      </dsp:txBody>
      <dsp:txXfrm>
        <a:off x="5202" y="2917665"/>
        <a:ext cx="2170193" cy="1085096"/>
      </dsp:txXfrm>
    </dsp:sp>
    <dsp:sp modelId="{4B360F53-C0D2-4EE1-A352-AB862F42E929}">
      <dsp:nvSpPr>
        <dsp:cNvPr id="0" name=""/>
        <dsp:cNvSpPr/>
      </dsp:nvSpPr>
      <dsp:spPr>
        <a:xfrm>
          <a:off x="2631136" y="2917665"/>
          <a:ext cx="2170193" cy="1085096"/>
        </a:xfrm>
        <a:prstGeom prst="rect">
          <a:avLst/>
        </a:prstGeom>
        <a:gradFill rotWithShape="0">
          <a:gsLst>
            <a:gs pos="0">
              <a:schemeClr val="accent1">
                <a:alpha val="70000"/>
                <a:hueOff val="0"/>
                <a:satOff val="0"/>
                <a:lumOff val="0"/>
                <a:alphaOff val="0"/>
                <a:tint val="65000"/>
                <a:shade val="92000"/>
                <a:satMod val="130000"/>
              </a:schemeClr>
            </a:gs>
            <a:gs pos="45000">
              <a:schemeClr val="accent1">
                <a:alpha val="70000"/>
                <a:hueOff val="0"/>
                <a:satOff val="0"/>
                <a:lumOff val="0"/>
                <a:alphaOff val="0"/>
                <a:tint val="60000"/>
                <a:shade val="99000"/>
                <a:satMod val="120000"/>
              </a:schemeClr>
            </a:gs>
            <a:gs pos="100000">
              <a:schemeClr val="accent1">
                <a:alpha val="70000"/>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es-CO" sz="2500" kern="1200" dirty="0" smtClean="0">
              <a:hlinkClick xmlns:r="http://schemas.openxmlformats.org/officeDocument/2006/relationships" r:id="" action="ppaction://hlinksldjump"/>
            </a:rPr>
            <a:t>Regímenes</a:t>
          </a:r>
          <a:r>
            <a:rPr lang="es-CO" sz="2500" kern="1200" dirty="0" smtClean="0"/>
            <a:t> Suspensivos</a:t>
          </a:r>
          <a:endParaRPr lang="es-CO" sz="2500" kern="1200" dirty="0"/>
        </a:p>
      </dsp:txBody>
      <dsp:txXfrm>
        <a:off x="2631136" y="2917665"/>
        <a:ext cx="2170193" cy="1085096"/>
      </dsp:txXfrm>
    </dsp:sp>
    <dsp:sp modelId="{5AA4E0DB-04AA-4655-B316-1B87DC6BE861}">
      <dsp:nvSpPr>
        <dsp:cNvPr id="0" name=""/>
        <dsp:cNvSpPr/>
      </dsp:nvSpPr>
      <dsp:spPr>
        <a:xfrm>
          <a:off x="5257070" y="2917665"/>
          <a:ext cx="2170193" cy="1085096"/>
        </a:xfrm>
        <a:prstGeom prst="rect">
          <a:avLst/>
        </a:prstGeom>
        <a:gradFill rotWithShape="0">
          <a:gsLst>
            <a:gs pos="0">
              <a:schemeClr val="accent1">
                <a:alpha val="70000"/>
                <a:hueOff val="0"/>
                <a:satOff val="0"/>
                <a:lumOff val="0"/>
                <a:alphaOff val="0"/>
                <a:tint val="65000"/>
                <a:shade val="92000"/>
                <a:satMod val="130000"/>
              </a:schemeClr>
            </a:gs>
            <a:gs pos="45000">
              <a:schemeClr val="accent1">
                <a:alpha val="70000"/>
                <a:hueOff val="0"/>
                <a:satOff val="0"/>
                <a:lumOff val="0"/>
                <a:alphaOff val="0"/>
                <a:tint val="60000"/>
                <a:shade val="99000"/>
                <a:satMod val="120000"/>
              </a:schemeClr>
            </a:gs>
            <a:gs pos="100000">
              <a:schemeClr val="accent1">
                <a:alpha val="70000"/>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es-CO" sz="2500" kern="1200" dirty="0" smtClean="0"/>
            <a:t>Transformación y/o ensamble</a:t>
          </a:r>
          <a:endParaRPr lang="es-CO" sz="2500" kern="1200" dirty="0"/>
        </a:p>
      </dsp:txBody>
      <dsp:txXfrm>
        <a:off x="5257070" y="2917665"/>
        <a:ext cx="2170193" cy="1085096"/>
      </dsp:txXfrm>
    </dsp:sp>
    <dsp:sp modelId="{C15670BF-C664-4B86-85BB-A811FABAF5CF}">
      <dsp:nvSpPr>
        <dsp:cNvPr id="0" name=""/>
        <dsp:cNvSpPr/>
      </dsp:nvSpPr>
      <dsp:spPr>
        <a:xfrm>
          <a:off x="7883003" y="2917665"/>
          <a:ext cx="2170193" cy="1085096"/>
        </a:xfrm>
        <a:prstGeom prst="rect">
          <a:avLst/>
        </a:prstGeom>
        <a:gradFill rotWithShape="0">
          <a:gsLst>
            <a:gs pos="0">
              <a:schemeClr val="accent1">
                <a:alpha val="70000"/>
                <a:hueOff val="0"/>
                <a:satOff val="0"/>
                <a:lumOff val="0"/>
                <a:alphaOff val="0"/>
                <a:tint val="65000"/>
                <a:shade val="92000"/>
                <a:satMod val="130000"/>
              </a:schemeClr>
            </a:gs>
            <a:gs pos="45000">
              <a:schemeClr val="accent1">
                <a:alpha val="70000"/>
                <a:hueOff val="0"/>
                <a:satOff val="0"/>
                <a:lumOff val="0"/>
                <a:alphaOff val="0"/>
                <a:tint val="60000"/>
                <a:shade val="99000"/>
                <a:satMod val="120000"/>
              </a:schemeClr>
            </a:gs>
            <a:gs pos="100000">
              <a:schemeClr val="accent1">
                <a:alpha val="70000"/>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es-CO" sz="2500" kern="1200" dirty="0" smtClean="0">
              <a:hlinkClick xmlns:r="http://schemas.openxmlformats.org/officeDocument/2006/relationships" r:id="" action="ppaction://hlinksldjump"/>
            </a:rPr>
            <a:t>Regímenes</a:t>
          </a:r>
          <a:r>
            <a:rPr lang="es-CO" sz="2500" kern="1200" dirty="0" smtClean="0"/>
            <a:t> especiales de importación</a:t>
          </a:r>
          <a:endParaRPr lang="es-CO" sz="2500" kern="1200" dirty="0"/>
        </a:p>
      </dsp:txBody>
      <dsp:txXfrm>
        <a:off x="7883003" y="2917665"/>
        <a:ext cx="2170193" cy="1085096"/>
      </dsp:txXfrm>
    </dsp:sp>
  </dsp:spTree>
</dsp:drawing>
</file>

<file path=ppt/diagrams/layout1.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dirty="0"/>
              <a:t>8/28/2016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dirty="0"/>
              <a:t>8/28/2016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dirty="0"/>
              <a:t>8/28/2016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dirty="0"/>
              <a:t>8/28/2016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20EBB0C4-6273-4C6E-B9BD-2EDC30F1CD52}" type="datetimeFigureOut">
              <a:rPr lang="en-US" dirty="0"/>
              <a:t>8/28/2016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dirty="0"/>
              <a:t>8/28/2016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097280" y="2582334"/>
            <a:ext cx="4937760" cy="33782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217920" y="2582334"/>
            <a:ext cx="4937760" cy="33782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dirty="0"/>
              <a:t>8/28/2016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dirty="0"/>
              <a:t>8/28/2016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dirty="0"/>
              <a:t>8/28/2016</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2ABBEA6-7C60-4B02-AE87-00D78D8422AF}" type="datetimeFigureOut">
              <a:rPr lang="en-US" dirty="0"/>
              <a:t>8/28/2016</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C9CAD897-D46E-4AD2-BD9B-49DD3E640873}" type="datetimeFigureOut">
              <a:rPr lang="en-US" dirty="0"/>
              <a:t>8/28/2016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8624D31-43A5-475A-80CF-332C9F6DCF35}" type="datetimeFigureOut">
              <a:rPr lang="en-US" dirty="0"/>
              <a:t>8/28/2016</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‹Nº›</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097280" y="758952"/>
            <a:ext cx="9965672" cy="3566160"/>
          </a:xfrm>
        </p:spPr>
        <p:txBody>
          <a:bodyPr>
            <a:normAutofit/>
          </a:bodyPr>
          <a:lstStyle/>
          <a:p>
            <a:r>
              <a:rPr lang="es-CO" sz="3600" b="1" dirty="0" smtClean="0">
                <a:solidFill>
                  <a:schemeClr val="accent2"/>
                </a:solidFill>
              </a:rPr>
              <a:t>Generalidades de los regímenes Aduaneros  – Titulo V </a:t>
            </a:r>
            <a:r>
              <a:rPr lang="es-CO" sz="4400" b="1" dirty="0" smtClean="0">
                <a:solidFill>
                  <a:schemeClr val="accent2"/>
                </a:solidFill>
              </a:rPr>
              <a:t/>
            </a:r>
            <a:br>
              <a:rPr lang="es-CO" sz="4400" b="1" dirty="0" smtClean="0">
                <a:solidFill>
                  <a:schemeClr val="accent2"/>
                </a:solidFill>
              </a:rPr>
            </a:br>
            <a:r>
              <a:rPr lang="es-CO" sz="3600" b="1" dirty="0" smtClean="0">
                <a:solidFill>
                  <a:schemeClr val="accent2"/>
                </a:solidFill>
              </a:rPr>
              <a:t>Importación de mercancías al TAN – Titulo VI</a:t>
            </a:r>
            <a:endParaRPr lang="es-CO" sz="3600" b="1" dirty="0">
              <a:solidFill>
                <a:schemeClr val="accent2"/>
              </a:solidFill>
            </a:endParaRPr>
          </a:p>
        </p:txBody>
      </p:sp>
      <p:sp>
        <p:nvSpPr>
          <p:cNvPr id="3" name="Subtítulo 2"/>
          <p:cNvSpPr>
            <a:spLocks noGrp="1"/>
          </p:cNvSpPr>
          <p:nvPr>
            <p:ph type="subTitle" idx="1"/>
          </p:nvPr>
        </p:nvSpPr>
        <p:spPr/>
        <p:txBody>
          <a:bodyPr/>
          <a:lstStyle/>
          <a:p>
            <a:pPr algn="ctr"/>
            <a:r>
              <a:rPr lang="es-CO" dirty="0" err="1" smtClean="0"/>
              <a:t>Dec</a:t>
            </a:r>
            <a:r>
              <a:rPr lang="es-CO" dirty="0" smtClean="0"/>
              <a:t>. 390 del 07 de marzo de 206</a:t>
            </a:r>
            <a:endParaRPr lang="es-CO" dirty="0"/>
          </a:p>
        </p:txBody>
      </p:sp>
    </p:spTree>
    <p:extLst>
      <p:ext uri="{BB962C8B-B14F-4D97-AF65-F5344CB8AC3E}">
        <p14:creationId xmlns:p14="http://schemas.microsoft.com/office/powerpoint/2010/main" val="14151495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p:cNvGraphicFramePr>
            <a:graphicFrameLocks noGrp="1"/>
          </p:cNvGraphicFramePr>
          <p:nvPr>
            <p:ph idx="1"/>
            <p:extLst>
              <p:ext uri="{D42A27DB-BD31-4B8C-83A1-F6EECF244321}">
                <p14:modId xmlns:p14="http://schemas.microsoft.com/office/powerpoint/2010/main" val="3904589144"/>
              </p:ext>
            </p:extLst>
          </p:nvPr>
        </p:nvGraphicFramePr>
        <p:xfrm>
          <a:off x="1096963" y="489397"/>
          <a:ext cx="10058400" cy="53795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036551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b="1" dirty="0">
                <a:solidFill>
                  <a:schemeClr val="accent2"/>
                </a:solidFill>
              </a:rPr>
              <a:t>1.1. Importación definitiva. </a:t>
            </a:r>
          </a:p>
        </p:txBody>
      </p:sp>
      <p:sp>
        <p:nvSpPr>
          <p:cNvPr id="3" name="Marcador de contenido 2"/>
          <p:cNvSpPr>
            <a:spLocks noGrp="1"/>
          </p:cNvSpPr>
          <p:nvPr>
            <p:ph idx="1"/>
          </p:nvPr>
        </p:nvSpPr>
        <p:spPr>
          <a:xfrm>
            <a:off x="1097280" y="1737360"/>
            <a:ext cx="10058400" cy="4023360"/>
          </a:xfrm>
        </p:spPr>
        <p:txBody>
          <a:bodyPr/>
          <a:lstStyle/>
          <a:p>
            <a:endParaRPr lang="es-CO" dirty="0" smtClean="0"/>
          </a:p>
          <a:p>
            <a:r>
              <a:rPr lang="es-CO" sz="2800" dirty="0" smtClean="0"/>
              <a:t>1.1.1</a:t>
            </a:r>
            <a:r>
              <a:rPr lang="es-CO" sz="2800" dirty="0"/>
              <a:t>. Importación para el consumo. </a:t>
            </a:r>
          </a:p>
          <a:p>
            <a:r>
              <a:rPr lang="es-CO" sz="2800" dirty="0"/>
              <a:t>1.1.2. Importación con franquicia o exoneración derechos e impuestos a la importación. </a:t>
            </a:r>
          </a:p>
          <a:p>
            <a:r>
              <a:rPr lang="es-CO" sz="2800" dirty="0"/>
              <a:t>1.1.3. Importación en cumplimiento de garantía. </a:t>
            </a:r>
          </a:p>
          <a:p>
            <a:r>
              <a:rPr lang="es-CO" sz="2800" dirty="0"/>
              <a:t>1.1.4. Reimportación en el mismo estado. </a:t>
            </a:r>
          </a:p>
          <a:p>
            <a:r>
              <a:rPr lang="es-CO" sz="2800" dirty="0" smtClean="0"/>
              <a:t>1.1.5 </a:t>
            </a:r>
            <a:r>
              <a:rPr lang="es-CO" sz="2800" dirty="0"/>
              <a:t>Reimportación por perfeccionamiento pasivo. </a:t>
            </a:r>
          </a:p>
        </p:txBody>
      </p:sp>
      <p:sp>
        <p:nvSpPr>
          <p:cNvPr id="4" name="Flecha derecha 3">
            <a:hlinkClick r:id="rId2" action="ppaction://hlinksldjump"/>
          </p:cNvPr>
          <p:cNvSpPr/>
          <p:nvPr/>
        </p:nvSpPr>
        <p:spPr>
          <a:xfrm>
            <a:off x="10251582" y="5490263"/>
            <a:ext cx="736672" cy="54091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205960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b="1" dirty="0">
                <a:solidFill>
                  <a:schemeClr val="accent2"/>
                </a:solidFill>
              </a:rPr>
              <a:t>1.2. Regímenes suspensivos. </a:t>
            </a:r>
          </a:p>
        </p:txBody>
      </p:sp>
      <p:sp>
        <p:nvSpPr>
          <p:cNvPr id="3" name="Marcador de contenido 2"/>
          <p:cNvSpPr>
            <a:spLocks noGrp="1"/>
          </p:cNvSpPr>
          <p:nvPr>
            <p:ph idx="1"/>
          </p:nvPr>
        </p:nvSpPr>
        <p:spPr/>
        <p:txBody>
          <a:bodyPr/>
          <a:lstStyle/>
          <a:p>
            <a:endParaRPr lang="es-CO" dirty="0" smtClean="0"/>
          </a:p>
          <a:p>
            <a:r>
              <a:rPr lang="es-CO" sz="3200" dirty="0" smtClean="0"/>
              <a:t>1.2.1</a:t>
            </a:r>
            <a:r>
              <a:rPr lang="es-CO" sz="3200" dirty="0"/>
              <a:t>. Admisión temporal para reexportación en el mismo estado. </a:t>
            </a:r>
            <a:endParaRPr lang="es-CO" sz="3200" dirty="0" smtClean="0"/>
          </a:p>
          <a:p>
            <a:r>
              <a:rPr lang="es-CO" sz="3200" dirty="0" smtClean="0"/>
              <a:t>1.2.2 </a:t>
            </a:r>
            <a:r>
              <a:rPr lang="es-CO" sz="3200" dirty="0"/>
              <a:t>	Admisión temporal para perfeccionamiento activo. 	</a:t>
            </a:r>
          </a:p>
          <a:p>
            <a:endParaRPr lang="es-CO" sz="3200" dirty="0"/>
          </a:p>
        </p:txBody>
      </p:sp>
      <p:sp>
        <p:nvSpPr>
          <p:cNvPr id="5" name="Flecha derecha 4">
            <a:hlinkClick r:id="rId2" action="ppaction://hlinksldjump"/>
          </p:cNvPr>
          <p:cNvSpPr/>
          <p:nvPr/>
        </p:nvSpPr>
        <p:spPr>
          <a:xfrm>
            <a:off x="10344311" y="5215945"/>
            <a:ext cx="811369" cy="537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28331032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b="1" dirty="0">
                <a:solidFill>
                  <a:schemeClr val="accent2"/>
                </a:solidFill>
              </a:rPr>
              <a:t>1.4	Regímenes especiales de Importación</a:t>
            </a:r>
          </a:p>
        </p:txBody>
      </p:sp>
      <p:sp>
        <p:nvSpPr>
          <p:cNvPr id="3" name="Marcador de contenido 2"/>
          <p:cNvSpPr>
            <a:spLocks noGrp="1"/>
          </p:cNvSpPr>
          <p:nvPr>
            <p:ph idx="1"/>
          </p:nvPr>
        </p:nvSpPr>
        <p:spPr>
          <a:xfrm>
            <a:off x="1097280" y="1737360"/>
            <a:ext cx="10058400" cy="4573288"/>
          </a:xfrm>
        </p:spPr>
        <p:txBody>
          <a:bodyPr>
            <a:normAutofit fontScale="62500" lnSpcReduction="20000"/>
          </a:bodyPr>
          <a:lstStyle/>
          <a:p>
            <a:r>
              <a:rPr lang="es-CO" dirty="0"/>
              <a:t>	</a:t>
            </a:r>
          </a:p>
          <a:p>
            <a:r>
              <a:rPr lang="es-CO" sz="3200" dirty="0"/>
              <a:t>1.4.1. 	Importación 	temporal 	de 	mercancías 	</a:t>
            </a:r>
            <a:r>
              <a:rPr lang="es-CO" sz="3200" dirty="0" smtClean="0"/>
              <a:t>alquiladas </a:t>
            </a:r>
            <a:r>
              <a:rPr lang="es-CO" sz="3200" dirty="0"/>
              <a:t>	o 	con 	contrato 	de 	</a:t>
            </a:r>
            <a:r>
              <a:rPr lang="es-CO" sz="3200" dirty="0" smtClean="0"/>
              <a:t>arrendamiento 	con </a:t>
            </a:r>
            <a:r>
              <a:rPr lang="es-CO" sz="3200" dirty="0"/>
              <a:t>opción de compra "</a:t>
            </a:r>
            <a:r>
              <a:rPr lang="es-CO" sz="3200" dirty="0" err="1"/>
              <a:t>Ieasing</a:t>
            </a:r>
            <a:r>
              <a:rPr lang="es-CO" sz="3200" dirty="0"/>
              <a:t>". 	</a:t>
            </a:r>
          </a:p>
          <a:p>
            <a:r>
              <a:rPr lang="es-CO" sz="3200" dirty="0"/>
              <a:t>1.4.2. 	Tráfico postal. 	</a:t>
            </a:r>
          </a:p>
          <a:p>
            <a:r>
              <a:rPr lang="es-CO" sz="3200" dirty="0"/>
              <a:t>1.4.3. 	</a:t>
            </a:r>
            <a:r>
              <a:rPr lang="es-CO" sz="3200" dirty="0" smtClean="0"/>
              <a:t>Envío de entrega rápida </a:t>
            </a:r>
            <a:r>
              <a:rPr lang="es-CO" sz="3200" dirty="0"/>
              <a:t>o 	</a:t>
            </a:r>
            <a:r>
              <a:rPr lang="es-CO" sz="3200" dirty="0" smtClean="0"/>
              <a:t>mensajería expresa</a:t>
            </a:r>
            <a:r>
              <a:rPr lang="es-CO" sz="3200" dirty="0"/>
              <a:t>. 	</a:t>
            </a:r>
          </a:p>
          <a:p>
            <a:r>
              <a:rPr lang="es-CO" sz="3200" dirty="0"/>
              <a:t>1.4.4. 	Viajeros. 	</a:t>
            </a:r>
          </a:p>
          <a:p>
            <a:r>
              <a:rPr lang="es-CO" sz="3200" dirty="0"/>
              <a:t>1.4.5. 	</a:t>
            </a:r>
            <a:r>
              <a:rPr lang="es-CO" sz="3200" dirty="0" smtClean="0"/>
              <a:t>Menaje de </a:t>
            </a:r>
            <a:r>
              <a:rPr lang="es-CO" sz="3200" dirty="0"/>
              <a:t>casa. </a:t>
            </a:r>
            <a:endParaRPr lang="es-CO" sz="3200" dirty="0" smtClean="0"/>
          </a:p>
          <a:p>
            <a:r>
              <a:rPr lang="es-CO" sz="3200" dirty="0"/>
              <a:t>1.4.6. Importación temporal de medios de transporte de uso particular. </a:t>
            </a:r>
          </a:p>
          <a:p>
            <a:r>
              <a:rPr lang="es-CO" sz="3200" dirty="0"/>
              <a:t>1.4.7. Importación temporal de embarcaciones de recreo de uso privado que sean aptas para la navegación de altura. </a:t>
            </a:r>
          </a:p>
          <a:p>
            <a:r>
              <a:rPr lang="es-CO" sz="3200" dirty="0"/>
              <a:t>1.4.8. Importación por redes, ductos o tuberías. </a:t>
            </a:r>
          </a:p>
          <a:p>
            <a:r>
              <a:rPr lang="es-CO" sz="3200" dirty="0"/>
              <a:t>1.4.9. Provisiones para consumo y para llevar. 	</a:t>
            </a:r>
          </a:p>
        </p:txBody>
      </p:sp>
      <p:sp>
        <p:nvSpPr>
          <p:cNvPr id="5" name="Flecha derecha 4">
            <a:hlinkClick r:id="rId2" action="ppaction://hlinksldjump"/>
          </p:cNvPr>
          <p:cNvSpPr/>
          <p:nvPr/>
        </p:nvSpPr>
        <p:spPr>
          <a:xfrm>
            <a:off x="10457645" y="5653825"/>
            <a:ext cx="698035" cy="48939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19217757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dirty="0" smtClean="0"/>
              <a:t>Inspección previa a la mercancía	</a:t>
            </a:r>
            <a:endParaRPr lang="es-ES" dirty="0"/>
          </a:p>
        </p:txBody>
      </p:sp>
      <p:sp>
        <p:nvSpPr>
          <p:cNvPr id="3" name="Marcador de contenido 2"/>
          <p:cNvSpPr>
            <a:spLocks noGrp="1"/>
          </p:cNvSpPr>
          <p:nvPr>
            <p:ph idx="1"/>
          </p:nvPr>
        </p:nvSpPr>
        <p:spPr>
          <a:xfrm>
            <a:off x="1097281" y="1845734"/>
            <a:ext cx="9257334" cy="4023360"/>
          </a:xfrm>
        </p:spPr>
        <p:txBody>
          <a:bodyPr/>
          <a:lstStyle/>
          <a:p>
            <a:endParaRPr lang="es-ES" dirty="0" smtClean="0"/>
          </a:p>
          <a:p>
            <a:r>
              <a:rPr lang="es-ES" dirty="0" smtClean="0"/>
              <a:t>Previo </a:t>
            </a:r>
            <a:r>
              <a:rPr lang="es-ES" dirty="0"/>
              <a:t>aviso a la autoridad aduanera, después de presentado el Informe de Descargue e Inconsistencias y antes de la Declaración ante la Aduana, el Importador o Agente de Aduanas podrá efectuar la inspección previa</a:t>
            </a:r>
            <a:r>
              <a:rPr lang="es-ES" dirty="0" smtClean="0"/>
              <a:t>.   </a:t>
            </a:r>
            <a:r>
              <a:rPr lang="es-ES" dirty="0"/>
              <a:t>También podrá efectuar inspección previa en anticipada antes de que se active la selectividad Se deberá dar aviso electrónico al buzón establecido para el efecto o través de los servicios informáticos electrónicos o por correo cada Dirección Seccional de impuestos y Aduanas o de Aduanas de la respectiva jurisdicción en el lugar donde se encuentre la mercancía, informando el lugar, fecha y hora de la realización de la inspección, y los documentos de transporte sobre los cuales realizará la misma. </a:t>
            </a:r>
          </a:p>
        </p:txBody>
      </p:sp>
    </p:spTree>
    <p:extLst>
      <p:ext uri="{BB962C8B-B14F-4D97-AF65-F5344CB8AC3E}">
        <p14:creationId xmlns:p14="http://schemas.microsoft.com/office/powerpoint/2010/main" val="25286705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err="1" smtClean="0"/>
              <a:t>Inspeccion</a:t>
            </a:r>
            <a:r>
              <a:rPr lang="es-ES" dirty="0" smtClean="0"/>
              <a:t> Previa De La Mercancía</a:t>
            </a:r>
            <a:endParaRPr lang="es-ES" dirty="0"/>
          </a:p>
        </p:txBody>
      </p:sp>
      <p:sp>
        <p:nvSpPr>
          <p:cNvPr id="3" name="Marcador de contenido 2"/>
          <p:cNvSpPr>
            <a:spLocks noGrp="1"/>
          </p:cNvSpPr>
          <p:nvPr>
            <p:ph idx="1"/>
          </p:nvPr>
        </p:nvSpPr>
        <p:spPr>
          <a:xfrm>
            <a:off x="1213394" y="2005391"/>
            <a:ext cx="9033691" cy="4023360"/>
          </a:xfrm>
        </p:spPr>
        <p:txBody>
          <a:bodyPr/>
          <a:lstStyle/>
          <a:p>
            <a:r>
              <a:rPr lang="es-ES" dirty="0" smtClean="0"/>
              <a:t>Cuando </a:t>
            </a:r>
            <a:r>
              <a:rPr lang="es-ES" dirty="0"/>
              <a:t>detecte Exceso, , mercancías diferentes, o mayor peso, deberá dejar constancia en un documento informando el resultado. En este evento presentará declaración de legalización conforme al </a:t>
            </a:r>
            <a:r>
              <a:rPr lang="es-ES" dirty="0" err="1"/>
              <a:t>Dec</a:t>
            </a:r>
            <a:r>
              <a:rPr lang="es-ES" dirty="0"/>
              <a:t> 2685 de 1999, mientras entre el SIE. Este se constituye en documento soporte de la declaración aduanera por lo que deberá presentarse al momento de la presentación de la declaración aduanera y en la diligencia de aforo cuando haya </a:t>
            </a:r>
            <a:r>
              <a:rPr lang="es-ES" dirty="0" smtClean="0"/>
              <a:t>lugar</a:t>
            </a:r>
            <a:endParaRPr lang="es-ES" dirty="0"/>
          </a:p>
        </p:txBody>
      </p:sp>
    </p:spTree>
    <p:extLst>
      <p:ext uri="{BB962C8B-B14F-4D97-AF65-F5344CB8AC3E}">
        <p14:creationId xmlns:p14="http://schemas.microsoft.com/office/powerpoint/2010/main" val="15722775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err="1" smtClean="0"/>
              <a:t>Desaduanamiento</a:t>
            </a:r>
            <a:r>
              <a:rPr lang="es-ES" dirty="0" smtClean="0"/>
              <a:t> En La </a:t>
            </a:r>
            <a:r>
              <a:rPr lang="es-ES" dirty="0" err="1" smtClean="0"/>
              <a:t>Importacion</a:t>
            </a:r>
            <a:r>
              <a:rPr lang="es-ES" dirty="0" smtClean="0"/>
              <a:t> </a:t>
            </a:r>
            <a:br>
              <a:rPr lang="es-ES" dirty="0" smtClean="0"/>
            </a:br>
            <a:r>
              <a:rPr lang="es-ES" dirty="0" smtClean="0"/>
              <a:t>Art</a:t>
            </a:r>
            <a:r>
              <a:rPr lang="es-ES" dirty="0"/>
              <a:t>. 212, 213</a:t>
            </a:r>
          </a:p>
        </p:txBody>
      </p:sp>
      <p:sp>
        <p:nvSpPr>
          <p:cNvPr id="3" name="Marcador de contenido 2"/>
          <p:cNvSpPr>
            <a:spLocks noGrp="1"/>
          </p:cNvSpPr>
          <p:nvPr>
            <p:ph idx="1"/>
          </p:nvPr>
        </p:nvSpPr>
        <p:spPr>
          <a:xfrm>
            <a:off x="1097280" y="1944914"/>
            <a:ext cx="9686834" cy="4374123"/>
          </a:xfrm>
        </p:spPr>
        <p:txBody>
          <a:bodyPr>
            <a:normAutofit/>
          </a:bodyPr>
          <a:lstStyle/>
          <a:p>
            <a:r>
              <a:rPr lang="es-ES" sz="2800" dirty="0"/>
              <a:t>La autoridad aduanera podrá autorizar el </a:t>
            </a:r>
            <a:r>
              <a:rPr lang="es-ES" sz="2800" dirty="0" err="1"/>
              <a:t>desaduanamiento</a:t>
            </a:r>
            <a:r>
              <a:rPr lang="es-ES" sz="2800" dirty="0"/>
              <a:t> de mercancías en el lugar de arribo o en un deposito temporal. </a:t>
            </a:r>
            <a:endParaRPr lang="es-ES" sz="2800" dirty="0" smtClean="0"/>
          </a:p>
          <a:p>
            <a:r>
              <a:rPr lang="es-ES" sz="2800" dirty="0" smtClean="0"/>
              <a:t>CLASES </a:t>
            </a:r>
            <a:r>
              <a:rPr lang="es-ES" sz="2800" dirty="0"/>
              <a:t>DE DESADUANAMIENTO: El </a:t>
            </a:r>
            <a:r>
              <a:rPr lang="es-ES" sz="2800" dirty="0" err="1"/>
              <a:t>desaduanamiento</a:t>
            </a:r>
            <a:r>
              <a:rPr lang="es-ES" sz="2800" dirty="0"/>
              <a:t> en la importación podrá ser</a:t>
            </a:r>
            <a:r>
              <a:rPr lang="es-ES" sz="2800" dirty="0" smtClean="0"/>
              <a:t>:</a:t>
            </a:r>
          </a:p>
          <a:p>
            <a:r>
              <a:rPr lang="es-ES" sz="2800" dirty="0" smtClean="0"/>
              <a:t> </a:t>
            </a:r>
            <a:r>
              <a:rPr lang="es-ES" sz="2800" dirty="0"/>
              <a:t>1) </a:t>
            </a:r>
            <a:r>
              <a:rPr lang="es-ES" sz="2800" dirty="0" smtClean="0"/>
              <a:t>Abreviado</a:t>
            </a:r>
          </a:p>
          <a:p>
            <a:r>
              <a:rPr lang="es-ES" sz="2800" dirty="0" smtClean="0"/>
              <a:t> </a:t>
            </a:r>
            <a:r>
              <a:rPr lang="es-ES" sz="2800" dirty="0"/>
              <a:t>2) </a:t>
            </a:r>
            <a:r>
              <a:rPr lang="es-ES" sz="2800" dirty="0" smtClean="0"/>
              <a:t>Anticipado</a:t>
            </a:r>
          </a:p>
          <a:p>
            <a:r>
              <a:rPr lang="es-ES" sz="2800" dirty="0" smtClean="0"/>
              <a:t> </a:t>
            </a:r>
            <a:r>
              <a:rPr lang="es-ES" sz="2800" dirty="0"/>
              <a:t>3) </a:t>
            </a:r>
            <a:r>
              <a:rPr lang="es-ES" sz="2800" dirty="0" smtClean="0"/>
              <a:t>Normal</a:t>
            </a:r>
          </a:p>
          <a:p>
            <a:r>
              <a:rPr lang="es-ES" sz="2800" dirty="0" smtClean="0"/>
              <a:t> </a:t>
            </a:r>
            <a:r>
              <a:rPr lang="es-ES" sz="2800" dirty="0"/>
              <a:t>4) Urgente.</a:t>
            </a:r>
          </a:p>
        </p:txBody>
      </p:sp>
    </p:spTree>
    <p:extLst>
      <p:ext uri="{BB962C8B-B14F-4D97-AF65-F5344CB8AC3E}">
        <p14:creationId xmlns:p14="http://schemas.microsoft.com/office/powerpoint/2010/main" val="19470476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dirty="0" err="1" smtClean="0"/>
              <a:t>Desaduanamiento</a:t>
            </a:r>
            <a:r>
              <a:rPr lang="es-CO" dirty="0" smtClean="0"/>
              <a:t> Abreviado</a:t>
            </a:r>
            <a:endParaRPr lang="es-ES" dirty="0"/>
          </a:p>
        </p:txBody>
      </p:sp>
      <p:sp>
        <p:nvSpPr>
          <p:cNvPr id="3" name="Marcador de contenido 2"/>
          <p:cNvSpPr>
            <a:spLocks noGrp="1"/>
          </p:cNvSpPr>
          <p:nvPr>
            <p:ph idx="1"/>
          </p:nvPr>
        </p:nvSpPr>
        <p:spPr/>
        <p:txBody>
          <a:bodyPr/>
          <a:lstStyle/>
          <a:p>
            <a:r>
              <a:rPr lang="es-ES" dirty="0"/>
              <a:t>Es aquel que permite la entrega en lugar de arribo y se aplica exclusivamente a las importaciones efectuadas por los Usuarios de confianza y los Operadores Económicos Autorizados</a:t>
            </a:r>
          </a:p>
        </p:txBody>
      </p:sp>
    </p:spTree>
    <p:extLst>
      <p:ext uri="{BB962C8B-B14F-4D97-AF65-F5344CB8AC3E}">
        <p14:creationId xmlns:p14="http://schemas.microsoft.com/office/powerpoint/2010/main" val="10513451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dirty="0" smtClean="0"/>
              <a:t>Tipos de declaración (Reg. Importación)</a:t>
            </a:r>
            <a:br>
              <a:rPr lang="es-CO" dirty="0" smtClean="0"/>
            </a:br>
            <a:r>
              <a:rPr lang="es-CO" dirty="0" smtClean="0"/>
              <a:t>Art. 225</a:t>
            </a:r>
            <a:endParaRPr lang="es-ES" dirty="0"/>
          </a:p>
        </p:txBody>
      </p:sp>
      <p:sp>
        <p:nvSpPr>
          <p:cNvPr id="3" name="Marcador de contenido 2"/>
          <p:cNvSpPr>
            <a:spLocks noGrp="1"/>
          </p:cNvSpPr>
          <p:nvPr>
            <p:ph idx="1"/>
          </p:nvPr>
        </p:nvSpPr>
        <p:spPr/>
        <p:txBody>
          <a:bodyPr/>
          <a:lstStyle/>
          <a:p>
            <a:r>
              <a:rPr lang="es-ES" dirty="0"/>
              <a:t>Declaraciones del Régimen de Importación. </a:t>
            </a:r>
            <a:endParaRPr lang="es-ES" dirty="0" smtClean="0"/>
          </a:p>
          <a:p>
            <a:r>
              <a:rPr lang="es-ES" dirty="0" smtClean="0"/>
              <a:t>Las </a:t>
            </a:r>
            <a:r>
              <a:rPr lang="es-ES" dirty="0"/>
              <a:t>declaraciones del régimen de importación son: </a:t>
            </a:r>
            <a:endParaRPr lang="es-ES" dirty="0" smtClean="0"/>
          </a:p>
          <a:p>
            <a:r>
              <a:rPr lang="es-ES" dirty="0" smtClean="0"/>
              <a:t>- Inicial</a:t>
            </a:r>
          </a:p>
          <a:p>
            <a:r>
              <a:rPr lang="es-ES" dirty="0" smtClean="0"/>
              <a:t>- </a:t>
            </a:r>
            <a:r>
              <a:rPr lang="es-ES" dirty="0"/>
              <a:t>Corrección </a:t>
            </a:r>
            <a:endParaRPr lang="es-ES" dirty="0" smtClean="0"/>
          </a:p>
          <a:p>
            <a:r>
              <a:rPr lang="es-ES" dirty="0" smtClean="0"/>
              <a:t>-</a:t>
            </a:r>
            <a:r>
              <a:rPr lang="es-ES" dirty="0"/>
              <a:t>Modificación</a:t>
            </a:r>
          </a:p>
        </p:txBody>
      </p:sp>
    </p:spTree>
    <p:extLst>
      <p:ext uri="{BB962C8B-B14F-4D97-AF65-F5344CB8AC3E}">
        <p14:creationId xmlns:p14="http://schemas.microsoft.com/office/powerpoint/2010/main" val="18985545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Documentos Soporte De La </a:t>
            </a:r>
            <a:r>
              <a:rPr lang="es-ES" dirty="0" err="1" smtClean="0"/>
              <a:t>Declaracion</a:t>
            </a:r>
            <a:r>
              <a:rPr lang="es-ES" dirty="0" smtClean="0"/>
              <a:t> Aduanera</a:t>
            </a:r>
            <a:endParaRPr lang="es-ES" dirty="0"/>
          </a:p>
        </p:txBody>
      </p:sp>
      <p:sp>
        <p:nvSpPr>
          <p:cNvPr id="3" name="Marcador de contenido 2"/>
          <p:cNvSpPr>
            <a:spLocks noGrp="1"/>
          </p:cNvSpPr>
          <p:nvPr>
            <p:ph idx="1"/>
          </p:nvPr>
        </p:nvSpPr>
        <p:spPr>
          <a:xfrm>
            <a:off x="1097280" y="1845734"/>
            <a:ext cx="10058400" cy="4366380"/>
          </a:xfrm>
        </p:spPr>
        <p:txBody>
          <a:bodyPr>
            <a:normAutofit fontScale="92500" lnSpcReduction="20000"/>
          </a:bodyPr>
          <a:lstStyle/>
          <a:p>
            <a:r>
              <a:rPr lang="es-ES" dirty="0"/>
              <a:t>1.- GENERALES: </a:t>
            </a:r>
            <a:endParaRPr lang="es-ES" dirty="0" smtClean="0"/>
          </a:p>
          <a:p>
            <a:r>
              <a:rPr lang="es-ES" dirty="0" smtClean="0"/>
              <a:t>- </a:t>
            </a:r>
            <a:r>
              <a:rPr lang="es-ES" dirty="0"/>
              <a:t>Factura comercial </a:t>
            </a:r>
            <a:endParaRPr lang="es-ES" dirty="0" smtClean="0"/>
          </a:p>
          <a:p>
            <a:r>
              <a:rPr lang="es-ES" dirty="0" smtClean="0"/>
              <a:t>- </a:t>
            </a:r>
            <a:r>
              <a:rPr lang="es-ES" dirty="0"/>
              <a:t>Documento de </a:t>
            </a:r>
            <a:r>
              <a:rPr lang="es-ES" dirty="0" smtClean="0"/>
              <a:t>Transporte</a:t>
            </a:r>
          </a:p>
          <a:p>
            <a:r>
              <a:rPr lang="es-ES" dirty="0" smtClean="0"/>
              <a:t> </a:t>
            </a:r>
            <a:r>
              <a:rPr lang="es-ES" dirty="0"/>
              <a:t>2-ESPECIFICOS</a:t>
            </a:r>
            <a:r>
              <a:rPr lang="es-ES" dirty="0" smtClean="0"/>
              <a:t>:</a:t>
            </a:r>
          </a:p>
          <a:p>
            <a:r>
              <a:rPr lang="es-ES" dirty="0" smtClean="0"/>
              <a:t> </a:t>
            </a:r>
            <a:r>
              <a:rPr lang="es-ES" dirty="0"/>
              <a:t>- Registro o licencia </a:t>
            </a:r>
            <a:endParaRPr lang="es-ES" dirty="0" smtClean="0"/>
          </a:p>
          <a:p>
            <a:r>
              <a:rPr lang="es-ES" dirty="0" smtClean="0"/>
              <a:t>- </a:t>
            </a:r>
            <a:r>
              <a:rPr lang="es-ES" dirty="0"/>
              <a:t>Declaración de valor y sus </a:t>
            </a:r>
            <a:r>
              <a:rPr lang="es-ES" dirty="0" smtClean="0"/>
              <a:t>documentos</a:t>
            </a:r>
          </a:p>
          <a:p>
            <a:r>
              <a:rPr lang="es-ES" dirty="0" smtClean="0"/>
              <a:t> </a:t>
            </a:r>
            <a:r>
              <a:rPr lang="es-ES" dirty="0"/>
              <a:t>- Prueba de origen - Mandato aduanero </a:t>
            </a:r>
            <a:endParaRPr lang="es-ES" dirty="0" smtClean="0"/>
          </a:p>
          <a:p>
            <a:r>
              <a:rPr lang="es-ES" dirty="0" smtClean="0"/>
              <a:t>- </a:t>
            </a:r>
            <a:r>
              <a:rPr lang="es-ES" dirty="0"/>
              <a:t>Lista de empaque, cuando así se </a:t>
            </a:r>
            <a:r>
              <a:rPr lang="es-ES" dirty="0" smtClean="0"/>
              <a:t>requiera</a:t>
            </a:r>
          </a:p>
          <a:p>
            <a:r>
              <a:rPr lang="es-ES" dirty="0" smtClean="0"/>
              <a:t> </a:t>
            </a:r>
            <a:r>
              <a:rPr lang="es-ES" dirty="0"/>
              <a:t>- Los demás exigidos en el decreto o en normas </a:t>
            </a:r>
            <a:r>
              <a:rPr lang="es-ES" dirty="0" smtClean="0"/>
              <a:t>especiales</a:t>
            </a:r>
          </a:p>
          <a:p>
            <a:r>
              <a:rPr lang="es-ES" dirty="0" smtClean="0"/>
              <a:t> </a:t>
            </a:r>
            <a:r>
              <a:rPr lang="es-ES" dirty="0"/>
              <a:t>Los certificados sanitarios y fitosanitarios expedidos por el ICA y el INVIMA y otros que se requieran como documento soporte de la declaración, deberán obtenerse antes de la salida de las mercancías del lugar de arribo</a:t>
            </a:r>
          </a:p>
        </p:txBody>
      </p:sp>
    </p:spTree>
    <p:extLst>
      <p:ext uri="{BB962C8B-B14F-4D97-AF65-F5344CB8AC3E}">
        <p14:creationId xmlns:p14="http://schemas.microsoft.com/office/powerpoint/2010/main" val="24098408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dirty="0">
                <a:solidFill>
                  <a:schemeClr val="accent2"/>
                </a:solidFill>
              </a:rPr>
              <a:t>Régimen aduanero. </a:t>
            </a:r>
          </a:p>
        </p:txBody>
      </p:sp>
      <p:sp>
        <p:nvSpPr>
          <p:cNvPr id="3" name="Marcador de contenido 2"/>
          <p:cNvSpPr>
            <a:spLocks noGrp="1"/>
          </p:cNvSpPr>
          <p:nvPr>
            <p:ph idx="1"/>
          </p:nvPr>
        </p:nvSpPr>
        <p:spPr>
          <a:xfrm>
            <a:off x="1097280" y="1845734"/>
            <a:ext cx="8986878" cy="4023360"/>
          </a:xfrm>
        </p:spPr>
        <p:txBody>
          <a:bodyPr/>
          <a:lstStyle/>
          <a:p>
            <a:pPr algn="just"/>
            <a:r>
              <a:rPr lang="es-CO" sz="3200" dirty="0"/>
              <a:t>Tratamiento regido por la legislación aduanera, aplicado por el declarante a las mercancías que se encuentran bajo potestad </a:t>
            </a:r>
            <a:r>
              <a:rPr lang="es-CO" sz="3200" dirty="0" smtClean="0"/>
              <a:t>aduanera </a:t>
            </a:r>
            <a:endParaRPr lang="es-CO" sz="3200" dirty="0"/>
          </a:p>
          <a:p>
            <a:pPr algn="just"/>
            <a:r>
              <a:rPr lang="es-CO" sz="3200" dirty="0" smtClean="0"/>
              <a:t>Todas las </a:t>
            </a:r>
            <a:r>
              <a:rPr lang="es-CO" sz="3200" dirty="0"/>
              <a:t>mercancías que vayan a someterse a un régimen aduanero serán objeto de una declaración aduanera y deberán cumplir con los </a:t>
            </a:r>
            <a:r>
              <a:rPr lang="es-CO" sz="3200" dirty="0" smtClean="0"/>
              <a:t>requisitos establecidos </a:t>
            </a:r>
            <a:r>
              <a:rPr lang="es-CO" sz="3200" dirty="0"/>
              <a:t>para el régimen que corresponda</a:t>
            </a:r>
            <a:r>
              <a:rPr lang="es-CO" dirty="0"/>
              <a:t>. </a:t>
            </a:r>
          </a:p>
        </p:txBody>
      </p:sp>
    </p:spTree>
    <p:extLst>
      <p:ext uri="{BB962C8B-B14F-4D97-AF65-F5344CB8AC3E}">
        <p14:creationId xmlns:p14="http://schemas.microsoft.com/office/powerpoint/2010/main" val="36919900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DESTINO ADUANERO Art. 138 </a:t>
            </a:r>
          </a:p>
        </p:txBody>
      </p:sp>
      <p:sp>
        <p:nvSpPr>
          <p:cNvPr id="3" name="Marcador de contenido 2"/>
          <p:cNvSpPr>
            <a:spLocks noGrp="1"/>
          </p:cNvSpPr>
          <p:nvPr>
            <p:ph idx="1"/>
          </p:nvPr>
        </p:nvSpPr>
        <p:spPr/>
        <p:txBody>
          <a:bodyPr/>
          <a:lstStyle/>
          <a:p>
            <a:r>
              <a:rPr lang="es-ES" dirty="0"/>
              <a:t>Es la destinación que debe darse a las mercancías introducidas desde el exterior al TAN.  </a:t>
            </a:r>
            <a:r>
              <a:rPr lang="es-ES" dirty="0" smtClean="0"/>
              <a:t> Bajo </a:t>
            </a:r>
            <a:r>
              <a:rPr lang="es-ES" dirty="0"/>
              <a:t>control </a:t>
            </a:r>
            <a:r>
              <a:rPr lang="es-ES" dirty="0" smtClean="0"/>
              <a:t>aduanero:</a:t>
            </a:r>
          </a:p>
          <a:p>
            <a:r>
              <a:rPr lang="es-ES" dirty="0" smtClean="0"/>
              <a:t> </a:t>
            </a:r>
            <a:r>
              <a:rPr lang="es-ES" dirty="0"/>
              <a:t>1.- Inclusión a los Regímenes de Tránsito, deposito </a:t>
            </a:r>
            <a:r>
              <a:rPr lang="es-ES" dirty="0" err="1"/>
              <a:t>aduaner</a:t>
            </a:r>
            <a:r>
              <a:rPr lang="es-ES" dirty="0"/>
              <a:t> o </a:t>
            </a:r>
            <a:r>
              <a:rPr lang="es-ES" dirty="0" err="1"/>
              <a:t>o</a:t>
            </a:r>
            <a:r>
              <a:rPr lang="es-ES" dirty="0"/>
              <a:t> </a:t>
            </a:r>
            <a:r>
              <a:rPr lang="es-ES" dirty="0" smtClean="0"/>
              <a:t>importación</a:t>
            </a:r>
          </a:p>
          <a:p>
            <a:r>
              <a:rPr lang="es-ES" dirty="0" smtClean="0"/>
              <a:t> </a:t>
            </a:r>
            <a:r>
              <a:rPr lang="es-ES" dirty="0"/>
              <a:t>2.- Introducción a un deposito habilitado </a:t>
            </a:r>
            <a:endParaRPr lang="es-ES" dirty="0" smtClean="0"/>
          </a:p>
          <a:p>
            <a:r>
              <a:rPr lang="es-ES" dirty="0" smtClean="0"/>
              <a:t>3</a:t>
            </a:r>
            <a:r>
              <a:rPr lang="es-ES" dirty="0"/>
              <a:t>.-La destrucción </a:t>
            </a:r>
            <a:endParaRPr lang="es-ES" dirty="0" smtClean="0"/>
          </a:p>
          <a:p>
            <a:r>
              <a:rPr lang="es-ES" dirty="0" smtClean="0"/>
              <a:t>4</a:t>
            </a:r>
            <a:r>
              <a:rPr lang="es-ES" dirty="0"/>
              <a:t>.- el abandono </a:t>
            </a:r>
            <a:endParaRPr lang="es-ES" dirty="0" smtClean="0"/>
          </a:p>
          <a:p>
            <a:r>
              <a:rPr lang="es-ES" dirty="0" smtClean="0"/>
              <a:t>5</a:t>
            </a:r>
            <a:r>
              <a:rPr lang="es-ES" dirty="0"/>
              <a:t>.- el reembarque</a:t>
            </a:r>
          </a:p>
        </p:txBody>
      </p:sp>
    </p:spTree>
    <p:extLst>
      <p:ext uri="{BB962C8B-B14F-4D97-AF65-F5344CB8AC3E}">
        <p14:creationId xmlns:p14="http://schemas.microsoft.com/office/powerpoint/2010/main" val="30033962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80" y="-42416"/>
            <a:ext cx="10058400" cy="1034089"/>
          </a:xfrm>
        </p:spPr>
        <p:txBody>
          <a:bodyPr>
            <a:normAutofit/>
          </a:bodyPr>
          <a:lstStyle/>
          <a:p>
            <a:r>
              <a:rPr lang="es-CO" b="1" dirty="0">
                <a:solidFill>
                  <a:schemeClr val="accent2"/>
                </a:solidFill>
              </a:rPr>
              <a:t>Artículo 142. Clases regímenes aduaneros </a:t>
            </a:r>
          </a:p>
        </p:txBody>
      </p:sp>
      <p:sp>
        <p:nvSpPr>
          <p:cNvPr id="3" name="Marcador de contenido 2"/>
          <p:cNvSpPr>
            <a:spLocks noGrp="1"/>
          </p:cNvSpPr>
          <p:nvPr>
            <p:ph idx="1"/>
          </p:nvPr>
        </p:nvSpPr>
        <p:spPr>
          <a:xfrm>
            <a:off x="1097280" y="991673"/>
            <a:ext cx="10058400" cy="4023360"/>
          </a:xfrm>
        </p:spPr>
        <p:txBody>
          <a:bodyPr>
            <a:normAutofit/>
          </a:bodyPr>
          <a:lstStyle/>
          <a:p>
            <a:r>
              <a:rPr lang="es-CO" dirty="0"/>
              <a:t>Las mercancías que se introduzcan o </a:t>
            </a:r>
            <a:r>
              <a:rPr lang="es-CO" dirty="0" smtClean="0"/>
              <a:t>salgan del </a:t>
            </a:r>
            <a:r>
              <a:rPr lang="es-CO" dirty="0"/>
              <a:t>territorio aduanero nacional, podrán ser sometidas a </a:t>
            </a:r>
            <a:r>
              <a:rPr lang="es-CO" dirty="0" smtClean="0"/>
              <a:t>uno de </a:t>
            </a:r>
            <a:r>
              <a:rPr lang="es-CO" dirty="0"/>
              <a:t>los siguientes </a:t>
            </a:r>
            <a:r>
              <a:rPr lang="es-CO" dirty="0" smtClean="0"/>
              <a:t>regímenes aduaneros</a:t>
            </a:r>
            <a:endParaRPr lang="es-CO" dirty="0"/>
          </a:p>
          <a:p>
            <a:endParaRPr lang="es-CO" dirty="0"/>
          </a:p>
        </p:txBody>
      </p:sp>
      <p:graphicFrame>
        <p:nvGraphicFramePr>
          <p:cNvPr id="9" name="Diagrama 8"/>
          <p:cNvGraphicFramePr/>
          <p:nvPr>
            <p:extLst>
              <p:ext uri="{D42A27DB-BD31-4B8C-83A1-F6EECF244321}">
                <p14:modId xmlns:p14="http://schemas.microsoft.com/office/powerpoint/2010/main" val="4050787424"/>
              </p:ext>
            </p:extLst>
          </p:nvPr>
        </p:nvGraphicFramePr>
        <p:xfrm>
          <a:off x="1877453" y="1661375"/>
          <a:ext cx="8193826" cy="47007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38272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b="1" dirty="0">
                <a:solidFill>
                  <a:schemeClr val="accent2"/>
                </a:solidFill>
              </a:rPr>
              <a:t>Declaración aduanera </a:t>
            </a:r>
          </a:p>
        </p:txBody>
      </p:sp>
      <p:sp>
        <p:nvSpPr>
          <p:cNvPr id="3" name="Marcador de contenido 2"/>
          <p:cNvSpPr>
            <a:spLocks noGrp="1"/>
          </p:cNvSpPr>
          <p:nvPr>
            <p:ph idx="1"/>
          </p:nvPr>
        </p:nvSpPr>
        <p:spPr>
          <a:xfrm>
            <a:off x="1097280" y="1845734"/>
            <a:ext cx="10058400" cy="4464914"/>
          </a:xfrm>
        </p:spPr>
        <p:txBody>
          <a:bodyPr/>
          <a:lstStyle/>
          <a:p>
            <a:pPr algn="just"/>
            <a:r>
              <a:rPr lang="es-CO" sz="2200" dirty="0"/>
              <a:t>Artículo 143. </a:t>
            </a:r>
            <a:r>
              <a:rPr lang="es-CO" sz="2200" dirty="0" smtClean="0"/>
              <a:t>Las </a:t>
            </a:r>
            <a:r>
              <a:rPr lang="es-CO" sz="2200" dirty="0"/>
              <a:t>mercancías sometidas a un régimen aduanero deberán ser objeto de una declaración aduanera. La declaración aduanera deberá ser suscrita y presentada por el declarante o por una agencia de aduanas, a través de los servicios informáticos electrónicos, utilizando para el efecto el formulario o la forma que prescriba o establezca la Dirección de Impuestos y Aduanas Nacionales. </a:t>
            </a:r>
            <a:endParaRPr lang="es-CO" sz="2200" dirty="0" smtClean="0"/>
          </a:p>
          <a:p>
            <a:pPr algn="just"/>
            <a:r>
              <a:rPr lang="es-CO" sz="2200" dirty="0"/>
              <a:t>Con la declaración aduanera que cumpla con todas las formalidades de levante, pago, retiro o autorización del régimen, según sea el caso, las mercancías se entenderán sometidas al régimen aduanero respectivo </a:t>
            </a:r>
            <a:endParaRPr lang="es-CO" sz="2200" dirty="0" smtClean="0"/>
          </a:p>
          <a:p>
            <a:pPr algn="just"/>
            <a:r>
              <a:rPr lang="es-CO" sz="2200" dirty="0"/>
              <a:t>La declaración efectuada a través de los servicios informáticos electrónicos, incluirá una firma electrónica. La firma electrónica del declarante o de su representante ante la aduana, equivale y sustituye a su firma manuscrita para todos los efectos legales.</a:t>
            </a:r>
            <a:r>
              <a:rPr lang="es-CO" dirty="0"/>
              <a:t> </a:t>
            </a:r>
          </a:p>
        </p:txBody>
      </p:sp>
    </p:spTree>
    <p:extLst>
      <p:ext uri="{BB962C8B-B14F-4D97-AF65-F5344CB8AC3E}">
        <p14:creationId xmlns:p14="http://schemas.microsoft.com/office/powerpoint/2010/main" val="29088409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b="1" dirty="0">
                <a:solidFill>
                  <a:schemeClr val="accent2"/>
                </a:solidFill>
              </a:rPr>
              <a:t>Artículo 144. Maneras de declarar. </a:t>
            </a:r>
          </a:p>
        </p:txBody>
      </p:sp>
      <p:sp>
        <p:nvSpPr>
          <p:cNvPr id="3" name="Marcador de contenido 2"/>
          <p:cNvSpPr>
            <a:spLocks noGrp="1"/>
          </p:cNvSpPr>
          <p:nvPr>
            <p:ph idx="1"/>
          </p:nvPr>
        </p:nvSpPr>
        <p:spPr/>
        <p:txBody>
          <a:bodyPr/>
          <a:lstStyle/>
          <a:p>
            <a:r>
              <a:rPr lang="es-CO" sz="2800" dirty="0"/>
              <a:t>La declaración de un régimen aduanero podrá adoptar una de las siguientes maneras: </a:t>
            </a:r>
          </a:p>
          <a:p>
            <a:pPr marL="514350" indent="-514350">
              <a:buFont typeface="+mj-lt"/>
              <a:buAutoNum type="arabicPeriod"/>
            </a:pPr>
            <a:r>
              <a:rPr lang="es-CO" sz="2800" dirty="0"/>
              <a:t>Normal. </a:t>
            </a:r>
          </a:p>
          <a:p>
            <a:pPr marL="514350" indent="-514350">
              <a:buFont typeface="+mj-lt"/>
              <a:buAutoNum type="arabicPeriod"/>
            </a:pPr>
            <a:r>
              <a:rPr lang="es-CO" sz="2800" dirty="0"/>
              <a:t>Simplificada. </a:t>
            </a:r>
          </a:p>
          <a:p>
            <a:pPr marL="514350" indent="-514350">
              <a:buFont typeface="+mj-lt"/>
              <a:buAutoNum type="arabicPeriod"/>
            </a:pPr>
            <a:r>
              <a:rPr lang="es-CO" sz="2800" dirty="0"/>
              <a:t>Simplificada especial. </a:t>
            </a:r>
          </a:p>
          <a:p>
            <a:pPr marL="514350" indent="-514350">
              <a:buFont typeface="+mj-lt"/>
              <a:buAutoNum type="arabicPeriod"/>
            </a:pPr>
            <a:r>
              <a:rPr lang="es-CO" sz="2800" dirty="0"/>
              <a:t>Consolidada para los regímenes de exportación </a:t>
            </a:r>
          </a:p>
          <a:p>
            <a:endParaRPr lang="es-CO" dirty="0"/>
          </a:p>
        </p:txBody>
      </p:sp>
    </p:spTree>
    <p:extLst>
      <p:ext uri="{BB962C8B-B14F-4D97-AF65-F5344CB8AC3E}">
        <p14:creationId xmlns:p14="http://schemas.microsoft.com/office/powerpoint/2010/main" val="41935831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lnSpcReduction="10000"/>
          </a:bodyPr>
          <a:lstStyle/>
          <a:p>
            <a:r>
              <a:rPr lang="es-CO" sz="2400" dirty="0"/>
              <a:t>La declaración simplificada permite la entrega de mercancías en el lugar de arribo, al declarante, mediante la presentación de una declaración aduanera con la información </a:t>
            </a:r>
            <a:r>
              <a:rPr lang="es-CO" sz="2400" i="1" dirty="0"/>
              <a:t>mínima </a:t>
            </a:r>
            <a:r>
              <a:rPr lang="es-CO" sz="2400" dirty="0"/>
              <a:t>que determine la Dirección de Impuestos y Aduanas Nacionales, sujeto a la presentación posterior de una declaración aduanera complementaria, con el pago diferido o consolidado de los derechos e impuestos a la importación. </a:t>
            </a:r>
            <a:endParaRPr lang="es-CO" sz="2400" dirty="0" smtClean="0"/>
          </a:p>
          <a:p>
            <a:r>
              <a:rPr lang="es-CO" sz="2400" dirty="0" smtClean="0"/>
              <a:t>La declaración </a:t>
            </a:r>
            <a:r>
              <a:rPr lang="es-CO" sz="2400" dirty="0"/>
              <a:t>simplificada especial, se presenta para el </a:t>
            </a:r>
            <a:r>
              <a:rPr lang="es-CO" sz="2400" dirty="0" err="1"/>
              <a:t>reglmen</a:t>
            </a:r>
            <a:r>
              <a:rPr lang="es-CO" sz="2400" dirty="0"/>
              <a:t> de importación en el Departamento de San Andrés, </a:t>
            </a:r>
            <a:r>
              <a:rPr lang="es-CO" sz="2400" dirty="0" smtClean="0"/>
              <a:t>Providencia y </a:t>
            </a:r>
            <a:r>
              <a:rPr lang="es-CO" sz="2400" dirty="0"/>
              <a:t>Santa Catalina, en las zonas de régimen aduanero especial, así como para los casos o regímenes señalados en el presente Decreto o que determine la Dirección Impuestos y Aduanas Nacionales. </a:t>
            </a:r>
            <a:r>
              <a:rPr lang="es-CO" sz="2400" i="1" dirty="0"/>
              <a:t>Continuación del Decreto "Por el cual </a:t>
            </a:r>
            <a:r>
              <a:rPr lang="es-CO" sz="2400" dirty="0"/>
              <a:t>se </a:t>
            </a:r>
            <a:r>
              <a:rPr lang="es-CO" sz="2400" i="1" dirty="0"/>
              <a:t>establece la regulación aduanera</a:t>
            </a:r>
            <a:r>
              <a:rPr lang="es-CO" i="1" dirty="0"/>
              <a:t>". </a:t>
            </a:r>
            <a:endParaRPr lang="es-CO" dirty="0"/>
          </a:p>
        </p:txBody>
      </p:sp>
    </p:spTree>
    <p:extLst>
      <p:ext uri="{BB962C8B-B14F-4D97-AF65-F5344CB8AC3E}">
        <p14:creationId xmlns:p14="http://schemas.microsoft.com/office/powerpoint/2010/main" val="29248294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b="1" dirty="0">
                <a:solidFill>
                  <a:schemeClr val="accent2"/>
                </a:solidFill>
              </a:rPr>
              <a:t>Artículo 145. Obligado a declarar </a:t>
            </a:r>
          </a:p>
        </p:txBody>
      </p:sp>
      <p:sp>
        <p:nvSpPr>
          <p:cNvPr id="3" name="Marcador de contenido 2"/>
          <p:cNvSpPr>
            <a:spLocks noGrp="1"/>
          </p:cNvSpPr>
          <p:nvPr>
            <p:ph idx="1"/>
          </p:nvPr>
        </p:nvSpPr>
        <p:spPr/>
        <p:txBody>
          <a:bodyPr>
            <a:normAutofit/>
          </a:bodyPr>
          <a:lstStyle/>
          <a:p>
            <a:endParaRPr lang="es-CO" sz="2800" dirty="0" smtClean="0"/>
          </a:p>
          <a:p>
            <a:pPr algn="just"/>
            <a:r>
              <a:rPr lang="es-CO" sz="2800" dirty="0" smtClean="0"/>
              <a:t>El obligado </a:t>
            </a:r>
            <a:r>
              <a:rPr lang="es-CO" sz="2800" dirty="0"/>
              <a:t>a declarar es el declarante, entendido </a:t>
            </a:r>
            <a:r>
              <a:rPr lang="es-CO" sz="2800" dirty="0" smtClean="0"/>
              <a:t>esté como </a:t>
            </a:r>
            <a:r>
              <a:rPr lang="es-CO" sz="2800" dirty="0"/>
              <a:t>el importador, exportador, operador postal oficial, </a:t>
            </a:r>
            <a:r>
              <a:rPr lang="es-CO" sz="2800" dirty="0" smtClean="0"/>
              <a:t>operador de envíos de </a:t>
            </a:r>
            <a:r>
              <a:rPr lang="es-CO" sz="2800" dirty="0"/>
              <a:t>entrega rápida o transportador, cuando corresponda. </a:t>
            </a:r>
          </a:p>
        </p:txBody>
      </p:sp>
    </p:spTree>
    <p:extLst>
      <p:ext uri="{BB962C8B-B14F-4D97-AF65-F5344CB8AC3E}">
        <p14:creationId xmlns:p14="http://schemas.microsoft.com/office/powerpoint/2010/main" val="11740646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612436" y="-321971"/>
            <a:ext cx="10058400" cy="1450757"/>
          </a:xfrm>
        </p:spPr>
        <p:txBody>
          <a:bodyPr/>
          <a:lstStyle/>
          <a:p>
            <a:r>
              <a:rPr lang="es-CO" b="1" dirty="0" smtClean="0">
                <a:solidFill>
                  <a:schemeClr val="accent2"/>
                </a:solidFill>
              </a:rPr>
              <a:t>		Régimen de importación	</a:t>
            </a:r>
            <a:endParaRPr lang="es-CO" b="1" dirty="0">
              <a:solidFill>
                <a:schemeClr val="accent2"/>
              </a:solidFill>
            </a:endParaRPr>
          </a:p>
        </p:txBody>
      </p:sp>
      <p:graphicFrame>
        <p:nvGraphicFramePr>
          <p:cNvPr id="6" name="5 Diagrama"/>
          <p:cNvGraphicFramePr/>
          <p:nvPr>
            <p:extLst>
              <p:ext uri="{D42A27DB-BD31-4B8C-83A1-F6EECF244321}">
                <p14:modId xmlns:p14="http://schemas.microsoft.com/office/powerpoint/2010/main" val="2105121013"/>
              </p:ext>
            </p:extLst>
          </p:nvPr>
        </p:nvGraphicFramePr>
        <p:xfrm>
          <a:off x="2032000" y="217390"/>
          <a:ext cx="8128000" cy="66406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7 CuadroTexto"/>
          <p:cNvSpPr txBox="1"/>
          <p:nvPr/>
        </p:nvSpPr>
        <p:spPr>
          <a:xfrm>
            <a:off x="553792" y="3639496"/>
            <a:ext cx="2356834" cy="1169551"/>
          </a:xfrm>
          <a:prstGeom prst="rect">
            <a:avLst/>
          </a:prstGeom>
          <a:solidFill>
            <a:schemeClr val="accent3">
              <a:lumMod val="40000"/>
              <a:lumOff val="60000"/>
            </a:schemeClr>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marL="285750" indent="-285750">
              <a:buFontTx/>
              <a:buChar char="-"/>
            </a:pPr>
            <a:r>
              <a:rPr lang="es-CO" sz="1400" dirty="0" smtClean="0"/>
              <a:t>Llegada de los medios de transporta la TAN</a:t>
            </a:r>
          </a:p>
          <a:p>
            <a:pPr marL="285750" indent="-285750">
              <a:buFontTx/>
              <a:buChar char="-"/>
            </a:pPr>
            <a:r>
              <a:rPr lang="es-CO" sz="1400" dirty="0" smtClean="0"/>
              <a:t>Recepción y registro documentos viaje</a:t>
            </a:r>
          </a:p>
          <a:p>
            <a:pPr marL="285750" indent="-285750">
              <a:buFontTx/>
              <a:buChar char="-"/>
            </a:pPr>
            <a:r>
              <a:rPr lang="es-CO" sz="1400" dirty="0" smtClean="0"/>
              <a:t>Entrega y recepción</a:t>
            </a:r>
          </a:p>
        </p:txBody>
      </p:sp>
      <p:sp>
        <p:nvSpPr>
          <p:cNvPr id="9" name="8 CuadroTexto"/>
          <p:cNvSpPr txBox="1"/>
          <p:nvPr/>
        </p:nvSpPr>
        <p:spPr>
          <a:xfrm>
            <a:off x="9592614" y="2902043"/>
            <a:ext cx="2356834" cy="2462213"/>
          </a:xfrm>
          <a:prstGeom prst="rect">
            <a:avLst/>
          </a:prstGeom>
          <a:solidFill>
            <a:schemeClr val="accent3">
              <a:lumMod val="40000"/>
              <a:lumOff val="60000"/>
            </a:schemeClr>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marL="285750" indent="-285750">
              <a:buFontTx/>
              <a:buChar char="-"/>
            </a:pPr>
            <a:r>
              <a:rPr lang="es-CO" sz="1400" dirty="0" smtClean="0"/>
              <a:t>Declaración aduanera de las mercancías</a:t>
            </a:r>
          </a:p>
          <a:p>
            <a:pPr marL="285750" indent="-285750">
              <a:buFontTx/>
              <a:buChar char="-"/>
            </a:pPr>
            <a:r>
              <a:rPr lang="es-CO" sz="1400" dirty="0" smtClean="0"/>
              <a:t>-Aforo, pago y retiro de las mercancías</a:t>
            </a:r>
          </a:p>
          <a:p>
            <a:pPr marL="285750" indent="-285750">
              <a:buFontTx/>
              <a:buChar char="-"/>
            </a:pPr>
            <a:r>
              <a:rPr lang="es-CO" sz="1400" dirty="0" smtClean="0"/>
              <a:t>Declaraciones del régimen de importación</a:t>
            </a:r>
          </a:p>
          <a:p>
            <a:pPr marL="285750" indent="-285750">
              <a:buFontTx/>
              <a:buChar char="-"/>
            </a:pPr>
            <a:r>
              <a:rPr lang="es-CO" sz="1400" dirty="0" smtClean="0"/>
              <a:t>Declaraciones que no producen efecto</a:t>
            </a:r>
          </a:p>
          <a:p>
            <a:pPr marL="285750" indent="-285750">
              <a:buFontTx/>
              <a:buChar char="-"/>
            </a:pPr>
            <a:r>
              <a:rPr lang="es-CO" sz="1400" dirty="0" smtClean="0"/>
              <a:t>Declaraciones con o sin pago de rescate</a:t>
            </a:r>
          </a:p>
          <a:p>
            <a:pPr marL="285750" indent="-285750">
              <a:buFontTx/>
              <a:buChar char="-"/>
            </a:pPr>
            <a:r>
              <a:rPr lang="es-CO" sz="1400" dirty="0" smtClean="0"/>
              <a:t>Mercancías no declaradas</a:t>
            </a:r>
          </a:p>
        </p:txBody>
      </p:sp>
      <p:cxnSp>
        <p:nvCxnSpPr>
          <p:cNvPr id="16" name="15 Conector recto de flecha"/>
          <p:cNvCxnSpPr/>
          <p:nvPr/>
        </p:nvCxnSpPr>
        <p:spPr>
          <a:xfrm>
            <a:off x="8950817" y="4236181"/>
            <a:ext cx="64179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17 Conector recto de flecha"/>
          <p:cNvCxnSpPr/>
          <p:nvPr/>
        </p:nvCxnSpPr>
        <p:spPr>
          <a:xfrm flipH="1">
            <a:off x="3026535" y="4236181"/>
            <a:ext cx="57955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24126166"/>
      </p:ext>
    </p:extLst>
  </p:cSld>
  <p:clrMapOvr>
    <a:masterClrMapping/>
  </p:clrMapOvr>
</p:sld>
</file>

<file path=ppt/theme/theme1.xml><?xml version="1.0" encoding="utf-8"?>
<a:theme xmlns:a="http://schemas.openxmlformats.org/drawingml/2006/main" name="Retrospección">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159</TotalTime>
  <Words>1096</Words>
  <Application>Microsoft Office PowerPoint</Application>
  <PresentationFormat>Panorámica</PresentationFormat>
  <Paragraphs>110</Paragraphs>
  <Slides>19</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19</vt:i4>
      </vt:variant>
    </vt:vector>
  </HeadingPairs>
  <TitlesOfParts>
    <vt:vector size="22" baseType="lpstr">
      <vt:lpstr>Calibri</vt:lpstr>
      <vt:lpstr>Calibri Light</vt:lpstr>
      <vt:lpstr>Retrospección</vt:lpstr>
      <vt:lpstr>Generalidades de los regímenes Aduaneros  – Titulo V  Importación de mercancías al TAN – Titulo VI</vt:lpstr>
      <vt:lpstr>Régimen aduanero. </vt:lpstr>
      <vt:lpstr>DESTINO ADUANERO Art. 138 </vt:lpstr>
      <vt:lpstr>Artículo 142. Clases regímenes aduaneros </vt:lpstr>
      <vt:lpstr>Declaración aduanera </vt:lpstr>
      <vt:lpstr>Artículo 144. Maneras de declarar. </vt:lpstr>
      <vt:lpstr>Presentación de PowerPoint</vt:lpstr>
      <vt:lpstr>Artículo 145. Obligado a declarar </vt:lpstr>
      <vt:lpstr>  Régimen de importación </vt:lpstr>
      <vt:lpstr>Presentación de PowerPoint</vt:lpstr>
      <vt:lpstr>1.1. Importación definitiva. </vt:lpstr>
      <vt:lpstr>1.2. Regímenes suspensivos. </vt:lpstr>
      <vt:lpstr>1.4 Regímenes especiales de Importación</vt:lpstr>
      <vt:lpstr>Inspección previa a la mercancía </vt:lpstr>
      <vt:lpstr>Inspeccion Previa De La Mercancía</vt:lpstr>
      <vt:lpstr>Desaduanamiento En La Importacion  Art. 212, 213</vt:lpstr>
      <vt:lpstr>Desaduanamiento Abreviado</vt:lpstr>
      <vt:lpstr>Tipos de declaración (Reg. Importación) Art. 225</vt:lpstr>
      <vt:lpstr>Documentos Soporte De La Declaracion Aduanera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Generalidades de los regímenes de importación</dc:title>
  <dc:creator>LORENA</dc:creator>
  <cp:lastModifiedBy>L o r e   M o r a</cp:lastModifiedBy>
  <cp:revision>24</cp:revision>
  <dcterms:created xsi:type="dcterms:W3CDTF">2016-04-25T12:23:29Z</dcterms:created>
  <dcterms:modified xsi:type="dcterms:W3CDTF">2016-08-29T03:29:34Z</dcterms:modified>
</cp:coreProperties>
</file>