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7" r:id="rId1"/>
  </p:sldMasterIdLst>
  <p:sldIdLst>
    <p:sldId id="256" r:id="rId2"/>
    <p:sldId id="263" r:id="rId3"/>
    <p:sldId id="264" r:id="rId4"/>
    <p:sldId id="265" r:id="rId5"/>
    <p:sldId id="266" r:id="rId6"/>
    <p:sldId id="270" r:id="rId7"/>
    <p:sldId id="268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BAA949-B03C-401E-8782-A4D635C8FEA8}" type="doc">
      <dgm:prSet loTypeId="urn:microsoft.com/office/officeart/2005/8/layout/orgChart1" loCatId="hierarchy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s-CO"/>
        </a:p>
      </dgm:t>
    </dgm:pt>
    <dgm:pt modelId="{BCFF30C4-3097-4101-AD6F-57C47B11E2E9}">
      <dgm:prSet phldrT="[Texto]" custT="1"/>
      <dgm:spPr/>
      <dgm:t>
        <a:bodyPr/>
        <a:lstStyle/>
        <a:p>
          <a:r>
            <a:rPr lang="es-CO" sz="2400" b="1"/>
            <a:t>Titulo VII</a:t>
          </a:r>
        </a:p>
        <a:p>
          <a:r>
            <a:rPr lang="es-CO" sz="2400" b="1"/>
            <a:t>Exportación de mercancías del TAN</a:t>
          </a:r>
          <a:endParaRPr lang="es-CO" sz="2400" b="1" dirty="0"/>
        </a:p>
      </dgm:t>
    </dgm:pt>
    <dgm:pt modelId="{7B41A3C2-E4DF-4710-AC2D-484C4525384F}" type="parTrans" cxnId="{2D6E83AA-64AF-4CDD-89C3-AB4037ECFA6C}">
      <dgm:prSet/>
      <dgm:spPr/>
      <dgm:t>
        <a:bodyPr/>
        <a:lstStyle/>
        <a:p>
          <a:endParaRPr lang="es-CO"/>
        </a:p>
      </dgm:t>
    </dgm:pt>
    <dgm:pt modelId="{CD90F5E5-7438-4756-B72A-FB68905FFB61}" type="sibTrans" cxnId="{2D6E83AA-64AF-4CDD-89C3-AB4037ECFA6C}">
      <dgm:prSet/>
      <dgm:spPr/>
      <dgm:t>
        <a:bodyPr/>
        <a:lstStyle/>
        <a:p>
          <a:endParaRPr lang="es-CO"/>
        </a:p>
      </dgm:t>
    </dgm:pt>
    <dgm:pt modelId="{390E66AC-1D25-493B-B8E9-966D89E4A672}">
      <dgm:prSet phldrT="[Texto]"/>
      <dgm:spPr/>
      <dgm:t>
        <a:bodyPr/>
        <a:lstStyle/>
        <a:p>
          <a:r>
            <a:rPr lang="es-CO" dirty="0"/>
            <a:t>Cap. I</a:t>
          </a:r>
        </a:p>
        <a:p>
          <a:r>
            <a:rPr lang="es-CO" dirty="0"/>
            <a:t>Formalidades previas al Desaduanamiento</a:t>
          </a:r>
        </a:p>
      </dgm:t>
    </dgm:pt>
    <dgm:pt modelId="{8E5A9C51-3A0E-4916-9FAF-C5A7984476FB}" type="parTrans" cxnId="{8C2204FF-A4EB-4D03-A6E8-E8FA53E465E3}">
      <dgm:prSet/>
      <dgm:spPr/>
      <dgm:t>
        <a:bodyPr/>
        <a:lstStyle/>
        <a:p>
          <a:endParaRPr lang="es-CO"/>
        </a:p>
      </dgm:t>
    </dgm:pt>
    <dgm:pt modelId="{2DE7BEB7-EB9D-47E6-B0CB-2E23DDE62553}" type="sibTrans" cxnId="{8C2204FF-A4EB-4D03-A6E8-E8FA53E465E3}">
      <dgm:prSet/>
      <dgm:spPr/>
      <dgm:t>
        <a:bodyPr/>
        <a:lstStyle/>
        <a:p>
          <a:endParaRPr lang="es-CO"/>
        </a:p>
      </dgm:t>
    </dgm:pt>
    <dgm:pt modelId="{DAE70664-6ED6-4E58-80BC-B3414CF515C7}">
      <dgm:prSet phldrT="[Texto]"/>
      <dgm:spPr/>
      <dgm:t>
        <a:bodyPr/>
        <a:lstStyle/>
        <a:p>
          <a:r>
            <a:rPr lang="es-CO" dirty="0"/>
            <a:t>Cap. II</a:t>
          </a:r>
        </a:p>
        <a:p>
          <a:r>
            <a:rPr lang="es-CO" dirty="0"/>
            <a:t>Desaduanamiento en la Exportación</a:t>
          </a:r>
        </a:p>
      </dgm:t>
    </dgm:pt>
    <dgm:pt modelId="{5D368655-7CB4-4850-ABEE-A1812C879483}" type="parTrans" cxnId="{4F8F2595-50B5-4A63-B436-6DCBEFD92EA4}">
      <dgm:prSet/>
      <dgm:spPr/>
      <dgm:t>
        <a:bodyPr/>
        <a:lstStyle/>
        <a:p>
          <a:endParaRPr lang="es-CO"/>
        </a:p>
      </dgm:t>
    </dgm:pt>
    <dgm:pt modelId="{9FAACF62-2B37-4C58-93E3-06DCFB19C313}" type="sibTrans" cxnId="{4F8F2595-50B5-4A63-B436-6DCBEFD92EA4}">
      <dgm:prSet/>
      <dgm:spPr/>
      <dgm:t>
        <a:bodyPr/>
        <a:lstStyle/>
        <a:p>
          <a:endParaRPr lang="es-CO"/>
        </a:p>
      </dgm:t>
    </dgm:pt>
    <dgm:pt modelId="{2BD1DE12-99CC-41D3-9F30-26C6C4C275E2}">
      <dgm:prSet/>
      <dgm:spPr/>
      <dgm:t>
        <a:bodyPr/>
        <a:lstStyle/>
        <a:p>
          <a:r>
            <a:rPr lang="es-CO" dirty="0"/>
            <a:t>Cap. III</a:t>
          </a:r>
        </a:p>
        <a:p>
          <a:r>
            <a:rPr lang="es-CO" dirty="0"/>
            <a:t>Regímenes de Exportación</a:t>
          </a:r>
        </a:p>
      </dgm:t>
    </dgm:pt>
    <dgm:pt modelId="{86AB1964-7B2F-4A39-A295-2813963978A6}" type="parTrans" cxnId="{D76C1FC0-BC41-487E-A665-20AF1733FB70}">
      <dgm:prSet/>
      <dgm:spPr/>
      <dgm:t>
        <a:bodyPr/>
        <a:lstStyle/>
        <a:p>
          <a:endParaRPr lang="es-CO"/>
        </a:p>
      </dgm:t>
    </dgm:pt>
    <dgm:pt modelId="{D396F6F0-2237-469F-9742-09888AC05BBC}" type="sibTrans" cxnId="{D76C1FC0-BC41-487E-A665-20AF1733FB70}">
      <dgm:prSet/>
      <dgm:spPr/>
      <dgm:t>
        <a:bodyPr/>
        <a:lstStyle/>
        <a:p>
          <a:endParaRPr lang="es-CO"/>
        </a:p>
      </dgm:t>
    </dgm:pt>
    <dgm:pt modelId="{F657E303-4240-4BC3-B44B-0F89B7FDEB97}">
      <dgm:prSet/>
      <dgm:spPr/>
      <dgm:t>
        <a:bodyPr/>
        <a:lstStyle/>
        <a:p>
          <a:r>
            <a:rPr lang="es-CO" dirty="0"/>
            <a:t>Cap. IV </a:t>
          </a:r>
        </a:p>
        <a:p>
          <a:r>
            <a:rPr lang="es-CO" dirty="0"/>
            <a:t>Operaciones aduaneras especiales de salida de mercancías.</a:t>
          </a:r>
        </a:p>
      </dgm:t>
    </dgm:pt>
    <dgm:pt modelId="{96C9DFB2-F283-4CFE-AB4F-E8429E1BEC6D}" type="parTrans" cxnId="{596A7BD4-7049-447F-947D-058952D2EB04}">
      <dgm:prSet/>
      <dgm:spPr/>
      <dgm:t>
        <a:bodyPr/>
        <a:lstStyle/>
        <a:p>
          <a:endParaRPr lang="es-CO"/>
        </a:p>
      </dgm:t>
    </dgm:pt>
    <dgm:pt modelId="{3A589783-4FA7-4D6D-9276-0A322B30748D}" type="sibTrans" cxnId="{596A7BD4-7049-447F-947D-058952D2EB04}">
      <dgm:prSet/>
      <dgm:spPr/>
      <dgm:t>
        <a:bodyPr/>
        <a:lstStyle/>
        <a:p>
          <a:endParaRPr lang="es-CO"/>
        </a:p>
      </dgm:t>
    </dgm:pt>
    <dgm:pt modelId="{74AADEA1-8541-42AB-B0FA-CF441D3F0CC7}">
      <dgm:prSet/>
      <dgm:spPr/>
      <dgm:t>
        <a:bodyPr/>
        <a:lstStyle/>
        <a:p>
          <a:r>
            <a:rPr lang="es-CO" dirty="0"/>
            <a:t>1- Reexportación</a:t>
          </a:r>
        </a:p>
        <a:p>
          <a:r>
            <a:rPr lang="es-CO" dirty="0"/>
            <a:t>2. Salida Temporal</a:t>
          </a:r>
        </a:p>
      </dgm:t>
    </dgm:pt>
    <dgm:pt modelId="{849683D9-3CC2-4621-80B5-4C99A2C56A6F}" type="parTrans" cxnId="{6E201F90-07FE-4DE3-949B-76E17B84318F}">
      <dgm:prSet/>
      <dgm:spPr/>
      <dgm:t>
        <a:bodyPr/>
        <a:lstStyle/>
        <a:p>
          <a:endParaRPr lang="es-CO"/>
        </a:p>
      </dgm:t>
    </dgm:pt>
    <dgm:pt modelId="{8E383CE4-6705-401F-9062-62FC27A8CDD6}" type="sibTrans" cxnId="{6E201F90-07FE-4DE3-949B-76E17B84318F}">
      <dgm:prSet/>
      <dgm:spPr/>
      <dgm:t>
        <a:bodyPr/>
        <a:lstStyle/>
        <a:p>
          <a:endParaRPr lang="es-CO"/>
        </a:p>
      </dgm:t>
    </dgm:pt>
    <dgm:pt modelId="{A777AC83-AEAF-4958-8F53-5777502AC112}">
      <dgm:prSet/>
      <dgm:spPr/>
      <dgm:t>
        <a:bodyPr/>
        <a:lstStyle/>
        <a:p>
          <a:r>
            <a:rPr lang="es-CO" dirty="0"/>
            <a:t>1. Exportación a titulo definitivo</a:t>
          </a:r>
        </a:p>
        <a:p>
          <a:r>
            <a:rPr lang="es-CO" dirty="0"/>
            <a:t>2. Exportaciones temporales</a:t>
          </a:r>
        </a:p>
        <a:p>
          <a:r>
            <a:rPr lang="es-CO" dirty="0"/>
            <a:t>3. Regímenes especiales de exportación</a:t>
          </a:r>
        </a:p>
      </dgm:t>
    </dgm:pt>
    <dgm:pt modelId="{CBEE599A-E026-407E-ACF4-B0606C0895C5}" type="parTrans" cxnId="{8208100C-7302-407D-9B8A-E274481D0BD8}">
      <dgm:prSet/>
      <dgm:spPr/>
      <dgm:t>
        <a:bodyPr/>
        <a:lstStyle/>
        <a:p>
          <a:endParaRPr lang="es-CO"/>
        </a:p>
      </dgm:t>
    </dgm:pt>
    <dgm:pt modelId="{D796DC3B-016C-47CC-8757-F3E14DDCDE30}" type="sibTrans" cxnId="{8208100C-7302-407D-9B8A-E274481D0BD8}">
      <dgm:prSet/>
      <dgm:spPr/>
      <dgm:t>
        <a:bodyPr/>
        <a:lstStyle/>
        <a:p>
          <a:endParaRPr lang="es-CO"/>
        </a:p>
      </dgm:t>
    </dgm:pt>
    <dgm:pt modelId="{69C9033F-FE5C-4211-90F7-C6F0ED47AC8A}">
      <dgm:prSet/>
      <dgm:spPr/>
      <dgm:t>
        <a:bodyPr/>
        <a:lstStyle/>
        <a:p>
          <a:r>
            <a:rPr lang="es-CO" dirty="0"/>
            <a:t>1. Salida Zona Primaria</a:t>
          </a:r>
        </a:p>
        <a:p>
          <a:r>
            <a:rPr lang="es-CO" dirty="0"/>
            <a:t>2. Aforo</a:t>
          </a:r>
        </a:p>
        <a:p>
          <a:r>
            <a:rPr lang="es-CO" dirty="0"/>
            <a:t>3. Operación embarque</a:t>
          </a:r>
        </a:p>
        <a:p>
          <a:r>
            <a:rPr lang="es-CO" dirty="0"/>
            <a:t>4. Certificación embarque</a:t>
          </a:r>
        </a:p>
        <a:p>
          <a:r>
            <a:rPr lang="es-CO" dirty="0"/>
            <a:t>5. Declaración de Exportación</a:t>
          </a:r>
        </a:p>
      </dgm:t>
    </dgm:pt>
    <dgm:pt modelId="{FA32BC52-9BFF-4B01-82C6-FD315B0D0ABE}" type="parTrans" cxnId="{CEEBC412-C61C-4574-8DF4-0E14179C96B7}">
      <dgm:prSet/>
      <dgm:spPr/>
      <dgm:t>
        <a:bodyPr/>
        <a:lstStyle/>
        <a:p>
          <a:endParaRPr lang="es-CO"/>
        </a:p>
      </dgm:t>
    </dgm:pt>
    <dgm:pt modelId="{B78CF225-9E55-495B-B895-90D40D703858}" type="sibTrans" cxnId="{CEEBC412-C61C-4574-8DF4-0E14179C96B7}">
      <dgm:prSet/>
      <dgm:spPr/>
      <dgm:t>
        <a:bodyPr/>
        <a:lstStyle/>
        <a:p>
          <a:endParaRPr lang="es-CO"/>
        </a:p>
      </dgm:t>
    </dgm:pt>
    <dgm:pt modelId="{651600CA-D1B4-4D33-BAE5-4905FBA99789}">
      <dgm:prSet/>
      <dgm:spPr/>
      <dgm:t>
        <a:bodyPr/>
        <a:lstStyle/>
        <a:p>
          <a:r>
            <a:rPr lang="es-CO" dirty="0"/>
            <a:t>1. Documentos soportes </a:t>
          </a:r>
        </a:p>
        <a:p>
          <a:r>
            <a:rPr lang="es-CO" dirty="0"/>
            <a:t>2. Aceptación SAE</a:t>
          </a:r>
        </a:p>
        <a:p>
          <a:r>
            <a:rPr lang="es-CO" dirty="0"/>
            <a:t>3. Vigencia SAE</a:t>
          </a:r>
        </a:p>
        <a:p>
          <a:r>
            <a:rPr lang="es-CO" dirty="0"/>
            <a:t>4. Aduanas</a:t>
          </a:r>
        </a:p>
        <a:p>
          <a:r>
            <a:rPr lang="es-CO" dirty="0"/>
            <a:t>5. Traslado a Zona Primaria</a:t>
          </a:r>
        </a:p>
      </dgm:t>
    </dgm:pt>
    <dgm:pt modelId="{C143B1FF-7E53-4C7A-A78B-0B10BEE365C3}" type="parTrans" cxnId="{21A6EFE7-208F-429D-AF18-5E2BC83DAF07}">
      <dgm:prSet/>
      <dgm:spPr/>
      <dgm:t>
        <a:bodyPr/>
        <a:lstStyle/>
        <a:p>
          <a:endParaRPr lang="es-CO"/>
        </a:p>
      </dgm:t>
    </dgm:pt>
    <dgm:pt modelId="{F1071AF7-1CD0-4F43-8BA2-468B38A8B1ED}" type="sibTrans" cxnId="{21A6EFE7-208F-429D-AF18-5E2BC83DAF07}">
      <dgm:prSet/>
      <dgm:spPr/>
      <dgm:t>
        <a:bodyPr/>
        <a:lstStyle/>
        <a:p>
          <a:endParaRPr lang="es-CO"/>
        </a:p>
      </dgm:t>
    </dgm:pt>
    <dgm:pt modelId="{D5555982-A4AE-437D-9092-C32D96B0B6CE}" type="pres">
      <dgm:prSet presAssocID="{B7BAA949-B03C-401E-8782-A4D635C8FEA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821145C-3B94-418E-9144-E5A39F3869FE}" type="pres">
      <dgm:prSet presAssocID="{BCFF30C4-3097-4101-AD6F-57C47B11E2E9}" presName="hierRoot1" presStyleCnt="0">
        <dgm:presLayoutVars>
          <dgm:hierBranch val="init"/>
        </dgm:presLayoutVars>
      </dgm:prSet>
      <dgm:spPr/>
    </dgm:pt>
    <dgm:pt modelId="{B7BF886B-4905-49EB-ADEE-AF8162E2E495}" type="pres">
      <dgm:prSet presAssocID="{BCFF30C4-3097-4101-AD6F-57C47B11E2E9}" presName="rootComposite1" presStyleCnt="0"/>
      <dgm:spPr/>
    </dgm:pt>
    <dgm:pt modelId="{24022930-E6A5-4702-9AE1-AA416D0C2BC8}" type="pres">
      <dgm:prSet presAssocID="{BCFF30C4-3097-4101-AD6F-57C47B11E2E9}" presName="rootText1" presStyleLbl="node0" presStyleIdx="0" presStyleCnt="1" custScaleX="217586">
        <dgm:presLayoutVars>
          <dgm:chPref val="3"/>
        </dgm:presLayoutVars>
      </dgm:prSet>
      <dgm:spPr/>
    </dgm:pt>
    <dgm:pt modelId="{C9AC2AAC-E747-4CB3-BADD-97757F35631B}" type="pres">
      <dgm:prSet presAssocID="{BCFF30C4-3097-4101-AD6F-57C47B11E2E9}" presName="rootConnector1" presStyleLbl="node1" presStyleIdx="0" presStyleCnt="0"/>
      <dgm:spPr/>
    </dgm:pt>
    <dgm:pt modelId="{C8491FEB-B993-43E2-A17F-C5C3C7518C84}" type="pres">
      <dgm:prSet presAssocID="{BCFF30C4-3097-4101-AD6F-57C47B11E2E9}" presName="hierChild2" presStyleCnt="0"/>
      <dgm:spPr/>
    </dgm:pt>
    <dgm:pt modelId="{D89A03C8-70D3-45AC-B975-CD8014A60054}" type="pres">
      <dgm:prSet presAssocID="{8E5A9C51-3A0E-4916-9FAF-C5A7984476FB}" presName="Name37" presStyleLbl="parChTrans1D2" presStyleIdx="0" presStyleCnt="4"/>
      <dgm:spPr/>
    </dgm:pt>
    <dgm:pt modelId="{7C85DA65-68F7-426F-8F11-83F9B58E0644}" type="pres">
      <dgm:prSet presAssocID="{390E66AC-1D25-493B-B8E9-966D89E4A672}" presName="hierRoot2" presStyleCnt="0">
        <dgm:presLayoutVars>
          <dgm:hierBranch val="init"/>
        </dgm:presLayoutVars>
      </dgm:prSet>
      <dgm:spPr/>
    </dgm:pt>
    <dgm:pt modelId="{7A0497D3-769A-4496-A3CC-4899D8137955}" type="pres">
      <dgm:prSet presAssocID="{390E66AC-1D25-493B-B8E9-966D89E4A672}" presName="rootComposite" presStyleCnt="0"/>
      <dgm:spPr/>
    </dgm:pt>
    <dgm:pt modelId="{0C20A1E9-BD39-407D-9A12-0C0F36C32F88}" type="pres">
      <dgm:prSet presAssocID="{390E66AC-1D25-493B-B8E9-966D89E4A672}" presName="rootText" presStyleLbl="node2" presStyleIdx="0" presStyleCnt="4">
        <dgm:presLayoutVars>
          <dgm:chPref val="3"/>
        </dgm:presLayoutVars>
      </dgm:prSet>
      <dgm:spPr/>
    </dgm:pt>
    <dgm:pt modelId="{6662EBE1-5A2E-4177-84F1-D8C89FDF4F12}" type="pres">
      <dgm:prSet presAssocID="{390E66AC-1D25-493B-B8E9-966D89E4A672}" presName="rootConnector" presStyleLbl="node2" presStyleIdx="0" presStyleCnt="4"/>
      <dgm:spPr/>
    </dgm:pt>
    <dgm:pt modelId="{9C3C8EC2-3D5A-40C2-8FE2-152A98AF2C99}" type="pres">
      <dgm:prSet presAssocID="{390E66AC-1D25-493B-B8E9-966D89E4A672}" presName="hierChild4" presStyleCnt="0"/>
      <dgm:spPr/>
    </dgm:pt>
    <dgm:pt modelId="{07B76F4C-0EC2-4BDD-8373-034D8612A1AE}" type="pres">
      <dgm:prSet presAssocID="{C143B1FF-7E53-4C7A-A78B-0B10BEE365C3}" presName="Name37" presStyleLbl="parChTrans1D3" presStyleIdx="0" presStyleCnt="4"/>
      <dgm:spPr/>
    </dgm:pt>
    <dgm:pt modelId="{3D65529D-FCBC-4303-A3A8-EA96BC3BD4F9}" type="pres">
      <dgm:prSet presAssocID="{651600CA-D1B4-4D33-BAE5-4905FBA99789}" presName="hierRoot2" presStyleCnt="0">
        <dgm:presLayoutVars>
          <dgm:hierBranch val="init"/>
        </dgm:presLayoutVars>
      </dgm:prSet>
      <dgm:spPr/>
    </dgm:pt>
    <dgm:pt modelId="{12D52AA2-9A9D-4E43-B7DF-A2278BAFC4EA}" type="pres">
      <dgm:prSet presAssocID="{651600CA-D1B4-4D33-BAE5-4905FBA99789}" presName="rootComposite" presStyleCnt="0"/>
      <dgm:spPr/>
    </dgm:pt>
    <dgm:pt modelId="{04DF0456-00E8-48BB-9364-2A2EEE0C4089}" type="pres">
      <dgm:prSet presAssocID="{651600CA-D1B4-4D33-BAE5-4905FBA99789}" presName="rootText" presStyleLbl="node3" presStyleIdx="0" presStyleCnt="4" custScaleY="165927">
        <dgm:presLayoutVars>
          <dgm:chPref val="3"/>
        </dgm:presLayoutVars>
      </dgm:prSet>
      <dgm:spPr/>
    </dgm:pt>
    <dgm:pt modelId="{09A79652-02A9-426F-B1D7-E3B363A3F521}" type="pres">
      <dgm:prSet presAssocID="{651600CA-D1B4-4D33-BAE5-4905FBA99789}" presName="rootConnector" presStyleLbl="node3" presStyleIdx="0" presStyleCnt="4"/>
      <dgm:spPr/>
    </dgm:pt>
    <dgm:pt modelId="{030F472D-E98A-4395-84EA-71E8A0DC20AF}" type="pres">
      <dgm:prSet presAssocID="{651600CA-D1B4-4D33-BAE5-4905FBA99789}" presName="hierChild4" presStyleCnt="0"/>
      <dgm:spPr/>
    </dgm:pt>
    <dgm:pt modelId="{F26A131E-2BCC-4FA6-93B9-66642FC29072}" type="pres">
      <dgm:prSet presAssocID="{651600CA-D1B4-4D33-BAE5-4905FBA99789}" presName="hierChild5" presStyleCnt="0"/>
      <dgm:spPr/>
    </dgm:pt>
    <dgm:pt modelId="{C1F15647-29F6-46EC-A275-E346D2123D0A}" type="pres">
      <dgm:prSet presAssocID="{390E66AC-1D25-493B-B8E9-966D89E4A672}" presName="hierChild5" presStyleCnt="0"/>
      <dgm:spPr/>
    </dgm:pt>
    <dgm:pt modelId="{6B58645D-C1CC-4B06-8F10-4184907D3CBE}" type="pres">
      <dgm:prSet presAssocID="{5D368655-7CB4-4850-ABEE-A1812C879483}" presName="Name37" presStyleLbl="parChTrans1D2" presStyleIdx="1" presStyleCnt="4"/>
      <dgm:spPr/>
    </dgm:pt>
    <dgm:pt modelId="{F2F2AE73-85AB-4803-B57A-D75618BEAA32}" type="pres">
      <dgm:prSet presAssocID="{DAE70664-6ED6-4E58-80BC-B3414CF515C7}" presName="hierRoot2" presStyleCnt="0">
        <dgm:presLayoutVars>
          <dgm:hierBranch val="init"/>
        </dgm:presLayoutVars>
      </dgm:prSet>
      <dgm:spPr/>
    </dgm:pt>
    <dgm:pt modelId="{4CEA1A79-A16E-4E6F-BFE3-D82E4C617860}" type="pres">
      <dgm:prSet presAssocID="{DAE70664-6ED6-4E58-80BC-B3414CF515C7}" presName="rootComposite" presStyleCnt="0"/>
      <dgm:spPr/>
    </dgm:pt>
    <dgm:pt modelId="{4B360F53-C0D2-4EE1-A352-AB862F42E929}" type="pres">
      <dgm:prSet presAssocID="{DAE70664-6ED6-4E58-80BC-B3414CF515C7}" presName="rootText" presStyleLbl="node2" presStyleIdx="1" presStyleCnt="4">
        <dgm:presLayoutVars>
          <dgm:chPref val="3"/>
        </dgm:presLayoutVars>
      </dgm:prSet>
      <dgm:spPr/>
    </dgm:pt>
    <dgm:pt modelId="{88ECDD09-441E-44C6-B545-98AE752F5AEF}" type="pres">
      <dgm:prSet presAssocID="{DAE70664-6ED6-4E58-80BC-B3414CF515C7}" presName="rootConnector" presStyleLbl="node2" presStyleIdx="1" presStyleCnt="4"/>
      <dgm:spPr/>
    </dgm:pt>
    <dgm:pt modelId="{A837CEC4-1597-486F-B36B-58DAD521F4FD}" type="pres">
      <dgm:prSet presAssocID="{DAE70664-6ED6-4E58-80BC-B3414CF515C7}" presName="hierChild4" presStyleCnt="0"/>
      <dgm:spPr/>
    </dgm:pt>
    <dgm:pt modelId="{A15D04D7-2C4E-4956-B9C5-9C16A76EB5A9}" type="pres">
      <dgm:prSet presAssocID="{FA32BC52-9BFF-4B01-82C6-FD315B0D0ABE}" presName="Name37" presStyleLbl="parChTrans1D3" presStyleIdx="1" presStyleCnt="4"/>
      <dgm:spPr/>
    </dgm:pt>
    <dgm:pt modelId="{30EEB821-ADA5-49E6-9B53-A05C3177D7D1}" type="pres">
      <dgm:prSet presAssocID="{69C9033F-FE5C-4211-90F7-C6F0ED47AC8A}" presName="hierRoot2" presStyleCnt="0">
        <dgm:presLayoutVars>
          <dgm:hierBranch val="init"/>
        </dgm:presLayoutVars>
      </dgm:prSet>
      <dgm:spPr/>
    </dgm:pt>
    <dgm:pt modelId="{65F9E7D5-42B7-4274-A1F6-99F839C6670A}" type="pres">
      <dgm:prSet presAssocID="{69C9033F-FE5C-4211-90F7-C6F0ED47AC8A}" presName="rootComposite" presStyleCnt="0"/>
      <dgm:spPr/>
    </dgm:pt>
    <dgm:pt modelId="{6DFBDA8E-432D-4530-A296-FF0CC852B98A}" type="pres">
      <dgm:prSet presAssocID="{69C9033F-FE5C-4211-90F7-C6F0ED47AC8A}" presName="rootText" presStyleLbl="node3" presStyleIdx="1" presStyleCnt="4" custScaleY="168193">
        <dgm:presLayoutVars>
          <dgm:chPref val="3"/>
        </dgm:presLayoutVars>
      </dgm:prSet>
      <dgm:spPr/>
    </dgm:pt>
    <dgm:pt modelId="{F8C0BD35-2781-4D02-A672-CB07D7F566E2}" type="pres">
      <dgm:prSet presAssocID="{69C9033F-FE5C-4211-90F7-C6F0ED47AC8A}" presName="rootConnector" presStyleLbl="node3" presStyleIdx="1" presStyleCnt="4"/>
      <dgm:spPr/>
    </dgm:pt>
    <dgm:pt modelId="{A1D0FC97-DF4F-4B70-8E1B-3D376AD6DA95}" type="pres">
      <dgm:prSet presAssocID="{69C9033F-FE5C-4211-90F7-C6F0ED47AC8A}" presName="hierChild4" presStyleCnt="0"/>
      <dgm:spPr/>
    </dgm:pt>
    <dgm:pt modelId="{BC3698CB-6E95-4E3A-AA7D-F3ACB6415341}" type="pres">
      <dgm:prSet presAssocID="{69C9033F-FE5C-4211-90F7-C6F0ED47AC8A}" presName="hierChild5" presStyleCnt="0"/>
      <dgm:spPr/>
    </dgm:pt>
    <dgm:pt modelId="{AF1029CE-71CE-47D8-8381-CC9345857B4A}" type="pres">
      <dgm:prSet presAssocID="{DAE70664-6ED6-4E58-80BC-B3414CF515C7}" presName="hierChild5" presStyleCnt="0"/>
      <dgm:spPr/>
    </dgm:pt>
    <dgm:pt modelId="{19CA316B-5270-491E-B3FF-9A3C776C5E92}" type="pres">
      <dgm:prSet presAssocID="{86AB1964-7B2F-4A39-A295-2813963978A6}" presName="Name37" presStyleLbl="parChTrans1D2" presStyleIdx="2" presStyleCnt="4"/>
      <dgm:spPr/>
    </dgm:pt>
    <dgm:pt modelId="{73F9868D-225B-4942-8A4F-66F93A68AA97}" type="pres">
      <dgm:prSet presAssocID="{2BD1DE12-99CC-41D3-9F30-26C6C4C275E2}" presName="hierRoot2" presStyleCnt="0">
        <dgm:presLayoutVars>
          <dgm:hierBranch val="init"/>
        </dgm:presLayoutVars>
      </dgm:prSet>
      <dgm:spPr/>
    </dgm:pt>
    <dgm:pt modelId="{62994EB5-16B1-41BC-B4CB-FF125EB08EC9}" type="pres">
      <dgm:prSet presAssocID="{2BD1DE12-99CC-41D3-9F30-26C6C4C275E2}" presName="rootComposite" presStyleCnt="0"/>
      <dgm:spPr/>
    </dgm:pt>
    <dgm:pt modelId="{5AA4E0DB-04AA-4655-B316-1B87DC6BE861}" type="pres">
      <dgm:prSet presAssocID="{2BD1DE12-99CC-41D3-9F30-26C6C4C275E2}" presName="rootText" presStyleLbl="node2" presStyleIdx="2" presStyleCnt="4">
        <dgm:presLayoutVars>
          <dgm:chPref val="3"/>
        </dgm:presLayoutVars>
      </dgm:prSet>
      <dgm:spPr/>
    </dgm:pt>
    <dgm:pt modelId="{CB059BCE-25C4-4987-B7BE-5FA8C5C2541B}" type="pres">
      <dgm:prSet presAssocID="{2BD1DE12-99CC-41D3-9F30-26C6C4C275E2}" presName="rootConnector" presStyleLbl="node2" presStyleIdx="2" presStyleCnt="4"/>
      <dgm:spPr/>
    </dgm:pt>
    <dgm:pt modelId="{86BC74F3-6008-48AA-AC89-3F3F6A370B65}" type="pres">
      <dgm:prSet presAssocID="{2BD1DE12-99CC-41D3-9F30-26C6C4C275E2}" presName="hierChild4" presStyleCnt="0"/>
      <dgm:spPr/>
    </dgm:pt>
    <dgm:pt modelId="{9E307D55-7F7C-45BF-8B5B-E1A343C2F4EA}" type="pres">
      <dgm:prSet presAssocID="{CBEE599A-E026-407E-ACF4-B0606C0895C5}" presName="Name37" presStyleLbl="parChTrans1D3" presStyleIdx="2" presStyleCnt="4"/>
      <dgm:spPr/>
    </dgm:pt>
    <dgm:pt modelId="{6A358FF7-B2DB-4835-82DF-77D0F50105CB}" type="pres">
      <dgm:prSet presAssocID="{A777AC83-AEAF-4958-8F53-5777502AC112}" presName="hierRoot2" presStyleCnt="0">
        <dgm:presLayoutVars>
          <dgm:hierBranch val="init"/>
        </dgm:presLayoutVars>
      </dgm:prSet>
      <dgm:spPr/>
    </dgm:pt>
    <dgm:pt modelId="{68A88D8C-3B9A-4279-A248-0B2061F12821}" type="pres">
      <dgm:prSet presAssocID="{A777AC83-AEAF-4958-8F53-5777502AC112}" presName="rootComposite" presStyleCnt="0"/>
      <dgm:spPr/>
    </dgm:pt>
    <dgm:pt modelId="{5B282D5C-7CC7-46C2-8879-DD50240CD7E4}" type="pres">
      <dgm:prSet presAssocID="{A777AC83-AEAF-4958-8F53-5777502AC112}" presName="rootText" presStyleLbl="node3" presStyleIdx="2" presStyleCnt="4" custScaleY="169221">
        <dgm:presLayoutVars>
          <dgm:chPref val="3"/>
        </dgm:presLayoutVars>
      </dgm:prSet>
      <dgm:spPr/>
    </dgm:pt>
    <dgm:pt modelId="{D15F9276-4F62-4CF7-B508-A6365CA9BA3E}" type="pres">
      <dgm:prSet presAssocID="{A777AC83-AEAF-4958-8F53-5777502AC112}" presName="rootConnector" presStyleLbl="node3" presStyleIdx="2" presStyleCnt="4"/>
      <dgm:spPr/>
    </dgm:pt>
    <dgm:pt modelId="{D2A10F97-9582-4F7D-B10C-EEFBDCBF47B8}" type="pres">
      <dgm:prSet presAssocID="{A777AC83-AEAF-4958-8F53-5777502AC112}" presName="hierChild4" presStyleCnt="0"/>
      <dgm:spPr/>
    </dgm:pt>
    <dgm:pt modelId="{C8190603-099E-4DE3-8506-94E25C20AEF8}" type="pres">
      <dgm:prSet presAssocID="{A777AC83-AEAF-4958-8F53-5777502AC112}" presName="hierChild5" presStyleCnt="0"/>
      <dgm:spPr/>
    </dgm:pt>
    <dgm:pt modelId="{73597431-6EFB-4E6C-98D5-CD80B867CFE9}" type="pres">
      <dgm:prSet presAssocID="{2BD1DE12-99CC-41D3-9F30-26C6C4C275E2}" presName="hierChild5" presStyleCnt="0"/>
      <dgm:spPr/>
    </dgm:pt>
    <dgm:pt modelId="{35F222B0-E14D-4E94-8FA4-D41A742771F2}" type="pres">
      <dgm:prSet presAssocID="{96C9DFB2-F283-4CFE-AB4F-E8429E1BEC6D}" presName="Name37" presStyleLbl="parChTrans1D2" presStyleIdx="3" presStyleCnt="4"/>
      <dgm:spPr/>
    </dgm:pt>
    <dgm:pt modelId="{6BB193CE-2CEA-4A18-920A-B178C9B577AD}" type="pres">
      <dgm:prSet presAssocID="{F657E303-4240-4BC3-B44B-0F89B7FDEB97}" presName="hierRoot2" presStyleCnt="0">
        <dgm:presLayoutVars>
          <dgm:hierBranch val="init"/>
        </dgm:presLayoutVars>
      </dgm:prSet>
      <dgm:spPr/>
    </dgm:pt>
    <dgm:pt modelId="{F66751F3-95BF-4C1A-BEB2-7560E94C932F}" type="pres">
      <dgm:prSet presAssocID="{F657E303-4240-4BC3-B44B-0F89B7FDEB97}" presName="rootComposite" presStyleCnt="0"/>
      <dgm:spPr/>
    </dgm:pt>
    <dgm:pt modelId="{C15670BF-C664-4B86-85BB-A811FABAF5CF}" type="pres">
      <dgm:prSet presAssocID="{F657E303-4240-4BC3-B44B-0F89B7FDEB97}" presName="rootText" presStyleLbl="node2" presStyleIdx="3" presStyleCnt="4">
        <dgm:presLayoutVars>
          <dgm:chPref val="3"/>
        </dgm:presLayoutVars>
      </dgm:prSet>
      <dgm:spPr/>
    </dgm:pt>
    <dgm:pt modelId="{B421DA9F-6D70-4A7B-A948-73B7AE9432F9}" type="pres">
      <dgm:prSet presAssocID="{F657E303-4240-4BC3-B44B-0F89B7FDEB97}" presName="rootConnector" presStyleLbl="node2" presStyleIdx="3" presStyleCnt="4"/>
      <dgm:spPr/>
    </dgm:pt>
    <dgm:pt modelId="{89B12F8C-2351-4151-A758-6FBBEB0E6A8C}" type="pres">
      <dgm:prSet presAssocID="{F657E303-4240-4BC3-B44B-0F89B7FDEB97}" presName="hierChild4" presStyleCnt="0"/>
      <dgm:spPr/>
    </dgm:pt>
    <dgm:pt modelId="{26B2EE0F-ABD5-49C6-AA06-E8C1D7AAF0FC}" type="pres">
      <dgm:prSet presAssocID="{849683D9-3CC2-4621-80B5-4C99A2C56A6F}" presName="Name37" presStyleLbl="parChTrans1D3" presStyleIdx="3" presStyleCnt="4"/>
      <dgm:spPr/>
    </dgm:pt>
    <dgm:pt modelId="{A8BB7A94-DC4D-4465-89DB-C1620A399B1B}" type="pres">
      <dgm:prSet presAssocID="{74AADEA1-8541-42AB-B0FA-CF441D3F0CC7}" presName="hierRoot2" presStyleCnt="0">
        <dgm:presLayoutVars>
          <dgm:hierBranch val="init"/>
        </dgm:presLayoutVars>
      </dgm:prSet>
      <dgm:spPr/>
    </dgm:pt>
    <dgm:pt modelId="{C8CE9C75-9F6B-4B70-8A18-88F4D9E9B58E}" type="pres">
      <dgm:prSet presAssocID="{74AADEA1-8541-42AB-B0FA-CF441D3F0CC7}" presName="rootComposite" presStyleCnt="0"/>
      <dgm:spPr/>
    </dgm:pt>
    <dgm:pt modelId="{7C1F5690-9C06-4E82-B3BE-E650FE8893B5}" type="pres">
      <dgm:prSet presAssocID="{74AADEA1-8541-42AB-B0FA-CF441D3F0CC7}" presName="rootText" presStyleLbl="node3" presStyleIdx="3" presStyleCnt="4" custScaleY="164689">
        <dgm:presLayoutVars>
          <dgm:chPref val="3"/>
        </dgm:presLayoutVars>
      </dgm:prSet>
      <dgm:spPr/>
    </dgm:pt>
    <dgm:pt modelId="{2993A44F-BE59-4D81-B49A-1B56B1BF2946}" type="pres">
      <dgm:prSet presAssocID="{74AADEA1-8541-42AB-B0FA-CF441D3F0CC7}" presName="rootConnector" presStyleLbl="node3" presStyleIdx="3" presStyleCnt="4"/>
      <dgm:spPr/>
    </dgm:pt>
    <dgm:pt modelId="{139ACB4D-2BFD-43C2-B727-3E279FC86FC5}" type="pres">
      <dgm:prSet presAssocID="{74AADEA1-8541-42AB-B0FA-CF441D3F0CC7}" presName="hierChild4" presStyleCnt="0"/>
      <dgm:spPr/>
    </dgm:pt>
    <dgm:pt modelId="{4A67A919-EA96-485B-94C8-7D2AB49A3742}" type="pres">
      <dgm:prSet presAssocID="{74AADEA1-8541-42AB-B0FA-CF441D3F0CC7}" presName="hierChild5" presStyleCnt="0"/>
      <dgm:spPr/>
    </dgm:pt>
    <dgm:pt modelId="{88413752-CCA0-4E17-A8A2-41E30F11A7DA}" type="pres">
      <dgm:prSet presAssocID="{F657E303-4240-4BC3-B44B-0F89B7FDEB97}" presName="hierChild5" presStyleCnt="0"/>
      <dgm:spPr/>
    </dgm:pt>
    <dgm:pt modelId="{E620667E-6C32-416C-AA23-AFFE94A0A394}" type="pres">
      <dgm:prSet presAssocID="{BCFF30C4-3097-4101-AD6F-57C47B11E2E9}" presName="hierChild3" presStyleCnt="0"/>
      <dgm:spPr/>
    </dgm:pt>
  </dgm:ptLst>
  <dgm:cxnLst>
    <dgm:cxn modelId="{3F0ED506-13C3-4ADE-9172-A57E5174B471}" type="presOf" srcId="{74AADEA1-8541-42AB-B0FA-CF441D3F0CC7}" destId="{2993A44F-BE59-4D81-B49A-1B56B1BF2946}" srcOrd="1" destOrd="0" presId="urn:microsoft.com/office/officeart/2005/8/layout/orgChart1"/>
    <dgm:cxn modelId="{144F8B09-8754-4336-B4BD-0A40F6EFB8FF}" type="presOf" srcId="{DAE70664-6ED6-4E58-80BC-B3414CF515C7}" destId="{4B360F53-C0D2-4EE1-A352-AB862F42E929}" srcOrd="0" destOrd="0" presId="urn:microsoft.com/office/officeart/2005/8/layout/orgChart1"/>
    <dgm:cxn modelId="{8208100C-7302-407D-9B8A-E274481D0BD8}" srcId="{2BD1DE12-99CC-41D3-9F30-26C6C4C275E2}" destId="{A777AC83-AEAF-4958-8F53-5777502AC112}" srcOrd="0" destOrd="0" parTransId="{CBEE599A-E026-407E-ACF4-B0606C0895C5}" sibTransId="{D796DC3B-016C-47CC-8757-F3E14DDCDE30}"/>
    <dgm:cxn modelId="{CEEBC412-C61C-4574-8DF4-0E14179C96B7}" srcId="{DAE70664-6ED6-4E58-80BC-B3414CF515C7}" destId="{69C9033F-FE5C-4211-90F7-C6F0ED47AC8A}" srcOrd="0" destOrd="0" parTransId="{FA32BC52-9BFF-4B01-82C6-FD315B0D0ABE}" sibTransId="{B78CF225-9E55-495B-B895-90D40D703858}"/>
    <dgm:cxn modelId="{4510D912-744D-4FF8-8A6C-A1B9C215113C}" type="presOf" srcId="{651600CA-D1B4-4D33-BAE5-4905FBA99789}" destId="{09A79652-02A9-426F-B1D7-E3B363A3F521}" srcOrd="1" destOrd="0" presId="urn:microsoft.com/office/officeart/2005/8/layout/orgChart1"/>
    <dgm:cxn modelId="{9B40141C-7E37-4A64-BE4B-B6E8877A9262}" type="presOf" srcId="{A777AC83-AEAF-4958-8F53-5777502AC112}" destId="{D15F9276-4F62-4CF7-B508-A6365CA9BA3E}" srcOrd="1" destOrd="0" presId="urn:microsoft.com/office/officeart/2005/8/layout/orgChart1"/>
    <dgm:cxn modelId="{CFFC231E-7D8B-4E54-B4BF-3D3E677DB09C}" type="presOf" srcId="{FA32BC52-9BFF-4B01-82C6-FD315B0D0ABE}" destId="{A15D04D7-2C4E-4956-B9C5-9C16A76EB5A9}" srcOrd="0" destOrd="0" presId="urn:microsoft.com/office/officeart/2005/8/layout/orgChart1"/>
    <dgm:cxn modelId="{9A656B2B-F767-4722-B3C8-E3D0E386F74F}" type="presOf" srcId="{F657E303-4240-4BC3-B44B-0F89B7FDEB97}" destId="{B421DA9F-6D70-4A7B-A948-73B7AE9432F9}" srcOrd="1" destOrd="0" presId="urn:microsoft.com/office/officeart/2005/8/layout/orgChart1"/>
    <dgm:cxn modelId="{C5093F38-56C7-433F-AFE6-9975806AD502}" type="presOf" srcId="{96C9DFB2-F283-4CFE-AB4F-E8429E1BEC6D}" destId="{35F222B0-E14D-4E94-8FA4-D41A742771F2}" srcOrd="0" destOrd="0" presId="urn:microsoft.com/office/officeart/2005/8/layout/orgChart1"/>
    <dgm:cxn modelId="{AED7AA3C-6AE6-4DAA-BA95-E51C8E9695BB}" type="presOf" srcId="{BCFF30C4-3097-4101-AD6F-57C47B11E2E9}" destId="{24022930-E6A5-4702-9AE1-AA416D0C2BC8}" srcOrd="0" destOrd="0" presId="urn:microsoft.com/office/officeart/2005/8/layout/orgChart1"/>
    <dgm:cxn modelId="{2F734C41-6320-4A14-9CC7-DF2906DB0F3A}" type="presOf" srcId="{651600CA-D1B4-4D33-BAE5-4905FBA99789}" destId="{04DF0456-00E8-48BB-9364-2A2EEE0C4089}" srcOrd="0" destOrd="0" presId="urn:microsoft.com/office/officeart/2005/8/layout/orgChart1"/>
    <dgm:cxn modelId="{EA5AE063-0690-4B95-91A9-57E4629B4513}" type="presOf" srcId="{86AB1964-7B2F-4A39-A295-2813963978A6}" destId="{19CA316B-5270-491E-B3FF-9A3C776C5E92}" srcOrd="0" destOrd="0" presId="urn:microsoft.com/office/officeart/2005/8/layout/orgChart1"/>
    <dgm:cxn modelId="{86A59567-F9B1-4AFC-80B0-DFEC0E8AD595}" type="presOf" srcId="{390E66AC-1D25-493B-B8E9-966D89E4A672}" destId="{6662EBE1-5A2E-4177-84F1-D8C89FDF4F12}" srcOrd="1" destOrd="0" presId="urn:microsoft.com/office/officeart/2005/8/layout/orgChart1"/>
    <dgm:cxn modelId="{43018A69-69C2-402E-B6C1-E11BE93F6F08}" type="presOf" srcId="{DAE70664-6ED6-4E58-80BC-B3414CF515C7}" destId="{88ECDD09-441E-44C6-B545-98AE752F5AEF}" srcOrd="1" destOrd="0" presId="urn:microsoft.com/office/officeart/2005/8/layout/orgChart1"/>
    <dgm:cxn modelId="{290CB54E-006D-4884-8D35-B92875906D69}" type="presOf" srcId="{2BD1DE12-99CC-41D3-9F30-26C6C4C275E2}" destId="{5AA4E0DB-04AA-4655-B316-1B87DC6BE861}" srcOrd="0" destOrd="0" presId="urn:microsoft.com/office/officeart/2005/8/layout/orgChart1"/>
    <dgm:cxn modelId="{12267651-11A8-4C5D-AB1F-825BF22F1ED3}" type="presOf" srcId="{69C9033F-FE5C-4211-90F7-C6F0ED47AC8A}" destId="{6DFBDA8E-432D-4530-A296-FF0CC852B98A}" srcOrd="0" destOrd="0" presId="urn:microsoft.com/office/officeart/2005/8/layout/orgChart1"/>
    <dgm:cxn modelId="{CE0D1759-67AF-404F-BC8A-11E335BD9A45}" type="presOf" srcId="{F657E303-4240-4BC3-B44B-0F89B7FDEB97}" destId="{C15670BF-C664-4B86-85BB-A811FABAF5CF}" srcOrd="0" destOrd="0" presId="urn:microsoft.com/office/officeart/2005/8/layout/orgChart1"/>
    <dgm:cxn modelId="{D517D589-82B8-46B5-854A-475B107151C8}" type="presOf" srcId="{69C9033F-FE5C-4211-90F7-C6F0ED47AC8A}" destId="{F8C0BD35-2781-4D02-A672-CB07D7F566E2}" srcOrd="1" destOrd="0" presId="urn:microsoft.com/office/officeart/2005/8/layout/orgChart1"/>
    <dgm:cxn modelId="{C0EEF08D-32BC-43A2-8234-A7F6CD487EF3}" type="presOf" srcId="{5D368655-7CB4-4850-ABEE-A1812C879483}" destId="{6B58645D-C1CC-4B06-8F10-4184907D3CBE}" srcOrd="0" destOrd="0" presId="urn:microsoft.com/office/officeart/2005/8/layout/orgChart1"/>
    <dgm:cxn modelId="{6E201F90-07FE-4DE3-949B-76E17B84318F}" srcId="{F657E303-4240-4BC3-B44B-0F89B7FDEB97}" destId="{74AADEA1-8541-42AB-B0FA-CF441D3F0CC7}" srcOrd="0" destOrd="0" parTransId="{849683D9-3CC2-4621-80B5-4C99A2C56A6F}" sibTransId="{8E383CE4-6705-401F-9062-62FC27A8CDD6}"/>
    <dgm:cxn modelId="{4F8F2595-50B5-4A63-B436-6DCBEFD92EA4}" srcId="{BCFF30C4-3097-4101-AD6F-57C47B11E2E9}" destId="{DAE70664-6ED6-4E58-80BC-B3414CF515C7}" srcOrd="1" destOrd="0" parTransId="{5D368655-7CB4-4850-ABEE-A1812C879483}" sibTransId="{9FAACF62-2B37-4C58-93E3-06DCFB19C313}"/>
    <dgm:cxn modelId="{C3C97BA8-7270-4EAA-8891-64E48AE63A52}" type="presOf" srcId="{B7BAA949-B03C-401E-8782-A4D635C8FEA8}" destId="{D5555982-A4AE-437D-9092-C32D96B0B6CE}" srcOrd="0" destOrd="0" presId="urn:microsoft.com/office/officeart/2005/8/layout/orgChart1"/>
    <dgm:cxn modelId="{2D6E83AA-64AF-4CDD-89C3-AB4037ECFA6C}" srcId="{B7BAA949-B03C-401E-8782-A4D635C8FEA8}" destId="{BCFF30C4-3097-4101-AD6F-57C47B11E2E9}" srcOrd="0" destOrd="0" parTransId="{7B41A3C2-E4DF-4710-AC2D-484C4525384F}" sibTransId="{CD90F5E5-7438-4756-B72A-FB68905FFB61}"/>
    <dgm:cxn modelId="{AAEEE3B0-72A8-47E8-A95C-2C657AFEDFEB}" type="presOf" srcId="{74AADEA1-8541-42AB-B0FA-CF441D3F0CC7}" destId="{7C1F5690-9C06-4E82-B3BE-E650FE8893B5}" srcOrd="0" destOrd="0" presId="urn:microsoft.com/office/officeart/2005/8/layout/orgChart1"/>
    <dgm:cxn modelId="{D76C1FC0-BC41-487E-A665-20AF1733FB70}" srcId="{BCFF30C4-3097-4101-AD6F-57C47B11E2E9}" destId="{2BD1DE12-99CC-41D3-9F30-26C6C4C275E2}" srcOrd="2" destOrd="0" parTransId="{86AB1964-7B2F-4A39-A295-2813963978A6}" sibTransId="{D396F6F0-2237-469F-9742-09888AC05BBC}"/>
    <dgm:cxn modelId="{E06F8ACA-96EA-48CD-AFF1-2C6B663922C7}" type="presOf" srcId="{2BD1DE12-99CC-41D3-9F30-26C6C4C275E2}" destId="{CB059BCE-25C4-4987-B7BE-5FA8C5C2541B}" srcOrd="1" destOrd="0" presId="urn:microsoft.com/office/officeart/2005/8/layout/orgChart1"/>
    <dgm:cxn modelId="{ACADAED3-7FBA-4B74-86C9-AF0495631D7F}" type="presOf" srcId="{390E66AC-1D25-493B-B8E9-966D89E4A672}" destId="{0C20A1E9-BD39-407D-9A12-0C0F36C32F88}" srcOrd="0" destOrd="0" presId="urn:microsoft.com/office/officeart/2005/8/layout/orgChart1"/>
    <dgm:cxn modelId="{596A7BD4-7049-447F-947D-058952D2EB04}" srcId="{BCFF30C4-3097-4101-AD6F-57C47B11E2E9}" destId="{F657E303-4240-4BC3-B44B-0F89B7FDEB97}" srcOrd="3" destOrd="0" parTransId="{96C9DFB2-F283-4CFE-AB4F-E8429E1BEC6D}" sibTransId="{3A589783-4FA7-4D6D-9276-0A322B30748D}"/>
    <dgm:cxn modelId="{B61520DB-87A0-4D25-88A2-2988C3FA999B}" type="presOf" srcId="{849683D9-3CC2-4621-80B5-4C99A2C56A6F}" destId="{26B2EE0F-ABD5-49C6-AA06-E8C1D7AAF0FC}" srcOrd="0" destOrd="0" presId="urn:microsoft.com/office/officeart/2005/8/layout/orgChart1"/>
    <dgm:cxn modelId="{63D78CE0-591B-4A9F-89F0-E59147DD334A}" type="presOf" srcId="{8E5A9C51-3A0E-4916-9FAF-C5A7984476FB}" destId="{D89A03C8-70D3-45AC-B975-CD8014A60054}" srcOrd="0" destOrd="0" presId="urn:microsoft.com/office/officeart/2005/8/layout/orgChart1"/>
    <dgm:cxn modelId="{21A6EFE7-208F-429D-AF18-5E2BC83DAF07}" srcId="{390E66AC-1D25-493B-B8E9-966D89E4A672}" destId="{651600CA-D1B4-4D33-BAE5-4905FBA99789}" srcOrd="0" destOrd="0" parTransId="{C143B1FF-7E53-4C7A-A78B-0B10BEE365C3}" sibTransId="{F1071AF7-1CD0-4F43-8BA2-468B38A8B1ED}"/>
    <dgm:cxn modelId="{359803E9-7939-4197-9B2C-C1D8B22C0591}" type="presOf" srcId="{A777AC83-AEAF-4958-8F53-5777502AC112}" destId="{5B282D5C-7CC7-46C2-8879-DD50240CD7E4}" srcOrd="0" destOrd="0" presId="urn:microsoft.com/office/officeart/2005/8/layout/orgChart1"/>
    <dgm:cxn modelId="{15DDFBE9-358F-4FF9-B15E-D736ECEAF4F2}" type="presOf" srcId="{C143B1FF-7E53-4C7A-A78B-0B10BEE365C3}" destId="{07B76F4C-0EC2-4BDD-8373-034D8612A1AE}" srcOrd="0" destOrd="0" presId="urn:microsoft.com/office/officeart/2005/8/layout/orgChart1"/>
    <dgm:cxn modelId="{70A2BCED-F6E0-464C-B703-34F4F49AA9F7}" type="presOf" srcId="{CBEE599A-E026-407E-ACF4-B0606C0895C5}" destId="{9E307D55-7F7C-45BF-8B5B-E1A343C2F4EA}" srcOrd="0" destOrd="0" presId="urn:microsoft.com/office/officeart/2005/8/layout/orgChart1"/>
    <dgm:cxn modelId="{A47ED4F7-5BB3-49E1-89F7-03528AA9EAB4}" type="presOf" srcId="{BCFF30C4-3097-4101-AD6F-57C47B11E2E9}" destId="{C9AC2AAC-E747-4CB3-BADD-97757F35631B}" srcOrd="1" destOrd="0" presId="urn:microsoft.com/office/officeart/2005/8/layout/orgChart1"/>
    <dgm:cxn modelId="{8C2204FF-A4EB-4D03-A6E8-E8FA53E465E3}" srcId="{BCFF30C4-3097-4101-AD6F-57C47B11E2E9}" destId="{390E66AC-1D25-493B-B8E9-966D89E4A672}" srcOrd="0" destOrd="0" parTransId="{8E5A9C51-3A0E-4916-9FAF-C5A7984476FB}" sibTransId="{2DE7BEB7-EB9D-47E6-B0CB-2E23DDE62553}"/>
    <dgm:cxn modelId="{4E029A9E-EF7C-4905-A542-CEF99B421D1A}" type="presParOf" srcId="{D5555982-A4AE-437D-9092-C32D96B0B6CE}" destId="{8821145C-3B94-418E-9144-E5A39F3869FE}" srcOrd="0" destOrd="0" presId="urn:microsoft.com/office/officeart/2005/8/layout/orgChart1"/>
    <dgm:cxn modelId="{9A47CC1A-CD10-4FF8-87CB-49A9A690AED9}" type="presParOf" srcId="{8821145C-3B94-418E-9144-E5A39F3869FE}" destId="{B7BF886B-4905-49EB-ADEE-AF8162E2E495}" srcOrd="0" destOrd="0" presId="urn:microsoft.com/office/officeart/2005/8/layout/orgChart1"/>
    <dgm:cxn modelId="{0F766434-686B-41EA-BA3B-68E4DBDF9402}" type="presParOf" srcId="{B7BF886B-4905-49EB-ADEE-AF8162E2E495}" destId="{24022930-E6A5-4702-9AE1-AA416D0C2BC8}" srcOrd="0" destOrd="0" presId="urn:microsoft.com/office/officeart/2005/8/layout/orgChart1"/>
    <dgm:cxn modelId="{BB2BAB7A-9E0F-4190-82D6-7C5089DF2B79}" type="presParOf" srcId="{B7BF886B-4905-49EB-ADEE-AF8162E2E495}" destId="{C9AC2AAC-E747-4CB3-BADD-97757F35631B}" srcOrd="1" destOrd="0" presId="urn:microsoft.com/office/officeart/2005/8/layout/orgChart1"/>
    <dgm:cxn modelId="{1894D445-B28D-4D3D-BB9C-D66312C4037B}" type="presParOf" srcId="{8821145C-3B94-418E-9144-E5A39F3869FE}" destId="{C8491FEB-B993-43E2-A17F-C5C3C7518C84}" srcOrd="1" destOrd="0" presId="urn:microsoft.com/office/officeart/2005/8/layout/orgChart1"/>
    <dgm:cxn modelId="{CB13DE5F-0E47-4B98-A8F1-A6EAADA51FAB}" type="presParOf" srcId="{C8491FEB-B993-43E2-A17F-C5C3C7518C84}" destId="{D89A03C8-70D3-45AC-B975-CD8014A60054}" srcOrd="0" destOrd="0" presId="urn:microsoft.com/office/officeart/2005/8/layout/orgChart1"/>
    <dgm:cxn modelId="{18511FB9-66BA-4BE9-AF6E-8B18541E9862}" type="presParOf" srcId="{C8491FEB-B993-43E2-A17F-C5C3C7518C84}" destId="{7C85DA65-68F7-426F-8F11-83F9B58E0644}" srcOrd="1" destOrd="0" presId="urn:microsoft.com/office/officeart/2005/8/layout/orgChart1"/>
    <dgm:cxn modelId="{ACBD3712-C090-497A-A54B-172079F88EF4}" type="presParOf" srcId="{7C85DA65-68F7-426F-8F11-83F9B58E0644}" destId="{7A0497D3-769A-4496-A3CC-4899D8137955}" srcOrd="0" destOrd="0" presId="urn:microsoft.com/office/officeart/2005/8/layout/orgChart1"/>
    <dgm:cxn modelId="{6A8DE932-8C94-456E-BF72-FC524ADB7F6A}" type="presParOf" srcId="{7A0497D3-769A-4496-A3CC-4899D8137955}" destId="{0C20A1E9-BD39-407D-9A12-0C0F36C32F88}" srcOrd="0" destOrd="0" presId="urn:microsoft.com/office/officeart/2005/8/layout/orgChart1"/>
    <dgm:cxn modelId="{CDC2328F-4D37-4814-8CF9-4C9408E5BAA9}" type="presParOf" srcId="{7A0497D3-769A-4496-A3CC-4899D8137955}" destId="{6662EBE1-5A2E-4177-84F1-D8C89FDF4F12}" srcOrd="1" destOrd="0" presId="urn:microsoft.com/office/officeart/2005/8/layout/orgChart1"/>
    <dgm:cxn modelId="{9C573978-A04C-4C65-88C1-C39B76F3C681}" type="presParOf" srcId="{7C85DA65-68F7-426F-8F11-83F9B58E0644}" destId="{9C3C8EC2-3D5A-40C2-8FE2-152A98AF2C99}" srcOrd="1" destOrd="0" presId="urn:microsoft.com/office/officeart/2005/8/layout/orgChart1"/>
    <dgm:cxn modelId="{28E584E3-71CB-4CD0-8CEA-8FA5EA322CB8}" type="presParOf" srcId="{9C3C8EC2-3D5A-40C2-8FE2-152A98AF2C99}" destId="{07B76F4C-0EC2-4BDD-8373-034D8612A1AE}" srcOrd="0" destOrd="0" presId="urn:microsoft.com/office/officeart/2005/8/layout/orgChart1"/>
    <dgm:cxn modelId="{A6686F81-F32F-4D5D-8F65-175016B45917}" type="presParOf" srcId="{9C3C8EC2-3D5A-40C2-8FE2-152A98AF2C99}" destId="{3D65529D-FCBC-4303-A3A8-EA96BC3BD4F9}" srcOrd="1" destOrd="0" presId="urn:microsoft.com/office/officeart/2005/8/layout/orgChart1"/>
    <dgm:cxn modelId="{2F979CAF-4DDD-4CF8-B212-86A283F1FBB9}" type="presParOf" srcId="{3D65529D-FCBC-4303-A3A8-EA96BC3BD4F9}" destId="{12D52AA2-9A9D-4E43-B7DF-A2278BAFC4EA}" srcOrd="0" destOrd="0" presId="urn:microsoft.com/office/officeart/2005/8/layout/orgChart1"/>
    <dgm:cxn modelId="{2C6893F1-E4D5-4261-9EDD-650916A11BC1}" type="presParOf" srcId="{12D52AA2-9A9D-4E43-B7DF-A2278BAFC4EA}" destId="{04DF0456-00E8-48BB-9364-2A2EEE0C4089}" srcOrd="0" destOrd="0" presId="urn:microsoft.com/office/officeart/2005/8/layout/orgChart1"/>
    <dgm:cxn modelId="{BD350E6E-5F6B-4977-9560-F2D2C1D07EAC}" type="presParOf" srcId="{12D52AA2-9A9D-4E43-B7DF-A2278BAFC4EA}" destId="{09A79652-02A9-426F-B1D7-E3B363A3F521}" srcOrd="1" destOrd="0" presId="urn:microsoft.com/office/officeart/2005/8/layout/orgChart1"/>
    <dgm:cxn modelId="{125C31FB-A816-4A89-82B4-1C2ACB0D705B}" type="presParOf" srcId="{3D65529D-FCBC-4303-A3A8-EA96BC3BD4F9}" destId="{030F472D-E98A-4395-84EA-71E8A0DC20AF}" srcOrd="1" destOrd="0" presId="urn:microsoft.com/office/officeart/2005/8/layout/orgChart1"/>
    <dgm:cxn modelId="{9F5E8934-174A-448F-8784-26FD425116DB}" type="presParOf" srcId="{3D65529D-FCBC-4303-A3A8-EA96BC3BD4F9}" destId="{F26A131E-2BCC-4FA6-93B9-66642FC29072}" srcOrd="2" destOrd="0" presId="urn:microsoft.com/office/officeart/2005/8/layout/orgChart1"/>
    <dgm:cxn modelId="{A25EAEA4-8B17-4B79-A33E-C697E7D57606}" type="presParOf" srcId="{7C85DA65-68F7-426F-8F11-83F9B58E0644}" destId="{C1F15647-29F6-46EC-A275-E346D2123D0A}" srcOrd="2" destOrd="0" presId="urn:microsoft.com/office/officeart/2005/8/layout/orgChart1"/>
    <dgm:cxn modelId="{0CD45689-F3EA-41D9-A963-E178371B2711}" type="presParOf" srcId="{C8491FEB-B993-43E2-A17F-C5C3C7518C84}" destId="{6B58645D-C1CC-4B06-8F10-4184907D3CBE}" srcOrd="2" destOrd="0" presId="urn:microsoft.com/office/officeart/2005/8/layout/orgChart1"/>
    <dgm:cxn modelId="{A4B081C9-6A6B-48B1-B096-333D31457A8A}" type="presParOf" srcId="{C8491FEB-B993-43E2-A17F-C5C3C7518C84}" destId="{F2F2AE73-85AB-4803-B57A-D75618BEAA32}" srcOrd="3" destOrd="0" presId="urn:microsoft.com/office/officeart/2005/8/layout/orgChart1"/>
    <dgm:cxn modelId="{AB26DCCC-AD48-484E-A351-58E162C162E2}" type="presParOf" srcId="{F2F2AE73-85AB-4803-B57A-D75618BEAA32}" destId="{4CEA1A79-A16E-4E6F-BFE3-D82E4C617860}" srcOrd="0" destOrd="0" presId="urn:microsoft.com/office/officeart/2005/8/layout/orgChart1"/>
    <dgm:cxn modelId="{96D5DE57-2B5A-4A75-B109-CC608ACA0D53}" type="presParOf" srcId="{4CEA1A79-A16E-4E6F-BFE3-D82E4C617860}" destId="{4B360F53-C0D2-4EE1-A352-AB862F42E929}" srcOrd="0" destOrd="0" presId="urn:microsoft.com/office/officeart/2005/8/layout/orgChart1"/>
    <dgm:cxn modelId="{B59960C7-9097-4287-A5A7-5141C29A655D}" type="presParOf" srcId="{4CEA1A79-A16E-4E6F-BFE3-D82E4C617860}" destId="{88ECDD09-441E-44C6-B545-98AE752F5AEF}" srcOrd="1" destOrd="0" presId="urn:microsoft.com/office/officeart/2005/8/layout/orgChart1"/>
    <dgm:cxn modelId="{D6D77B0B-5D15-415E-B7DE-F877BD546976}" type="presParOf" srcId="{F2F2AE73-85AB-4803-B57A-D75618BEAA32}" destId="{A837CEC4-1597-486F-B36B-58DAD521F4FD}" srcOrd="1" destOrd="0" presId="urn:microsoft.com/office/officeart/2005/8/layout/orgChart1"/>
    <dgm:cxn modelId="{B7BDDBA1-AB43-4481-A7A8-0A545B38DE8A}" type="presParOf" srcId="{A837CEC4-1597-486F-B36B-58DAD521F4FD}" destId="{A15D04D7-2C4E-4956-B9C5-9C16A76EB5A9}" srcOrd="0" destOrd="0" presId="urn:microsoft.com/office/officeart/2005/8/layout/orgChart1"/>
    <dgm:cxn modelId="{57AF695F-1A5A-4865-94E7-88468798446A}" type="presParOf" srcId="{A837CEC4-1597-486F-B36B-58DAD521F4FD}" destId="{30EEB821-ADA5-49E6-9B53-A05C3177D7D1}" srcOrd="1" destOrd="0" presId="urn:microsoft.com/office/officeart/2005/8/layout/orgChart1"/>
    <dgm:cxn modelId="{801C0CFA-EE36-40DF-A700-FA61D4EAA80E}" type="presParOf" srcId="{30EEB821-ADA5-49E6-9B53-A05C3177D7D1}" destId="{65F9E7D5-42B7-4274-A1F6-99F839C6670A}" srcOrd="0" destOrd="0" presId="urn:microsoft.com/office/officeart/2005/8/layout/orgChart1"/>
    <dgm:cxn modelId="{8B13934F-1992-4426-A811-A3CFCEAB79B8}" type="presParOf" srcId="{65F9E7D5-42B7-4274-A1F6-99F839C6670A}" destId="{6DFBDA8E-432D-4530-A296-FF0CC852B98A}" srcOrd="0" destOrd="0" presId="urn:microsoft.com/office/officeart/2005/8/layout/orgChart1"/>
    <dgm:cxn modelId="{CB6DC532-2145-44AC-8C27-0B9923EA5825}" type="presParOf" srcId="{65F9E7D5-42B7-4274-A1F6-99F839C6670A}" destId="{F8C0BD35-2781-4D02-A672-CB07D7F566E2}" srcOrd="1" destOrd="0" presId="urn:microsoft.com/office/officeart/2005/8/layout/orgChart1"/>
    <dgm:cxn modelId="{0958D432-474B-44C7-A384-EC342A8D17B1}" type="presParOf" srcId="{30EEB821-ADA5-49E6-9B53-A05C3177D7D1}" destId="{A1D0FC97-DF4F-4B70-8E1B-3D376AD6DA95}" srcOrd="1" destOrd="0" presId="urn:microsoft.com/office/officeart/2005/8/layout/orgChart1"/>
    <dgm:cxn modelId="{4A069ACE-1361-404C-ABEE-AA8FB444346D}" type="presParOf" srcId="{30EEB821-ADA5-49E6-9B53-A05C3177D7D1}" destId="{BC3698CB-6E95-4E3A-AA7D-F3ACB6415341}" srcOrd="2" destOrd="0" presId="urn:microsoft.com/office/officeart/2005/8/layout/orgChart1"/>
    <dgm:cxn modelId="{6C200B2F-42D7-46B4-B1C8-EB09FC3A87FA}" type="presParOf" srcId="{F2F2AE73-85AB-4803-B57A-D75618BEAA32}" destId="{AF1029CE-71CE-47D8-8381-CC9345857B4A}" srcOrd="2" destOrd="0" presId="urn:microsoft.com/office/officeart/2005/8/layout/orgChart1"/>
    <dgm:cxn modelId="{0FE27FB0-BF73-48CF-8762-A1156FD6DF55}" type="presParOf" srcId="{C8491FEB-B993-43E2-A17F-C5C3C7518C84}" destId="{19CA316B-5270-491E-B3FF-9A3C776C5E92}" srcOrd="4" destOrd="0" presId="urn:microsoft.com/office/officeart/2005/8/layout/orgChart1"/>
    <dgm:cxn modelId="{4FB2FD56-7739-40D6-A2A3-84349BB0EAFF}" type="presParOf" srcId="{C8491FEB-B993-43E2-A17F-C5C3C7518C84}" destId="{73F9868D-225B-4942-8A4F-66F93A68AA97}" srcOrd="5" destOrd="0" presId="urn:microsoft.com/office/officeart/2005/8/layout/orgChart1"/>
    <dgm:cxn modelId="{11C0BC5C-62F4-4C16-8D9F-1FFD296F283C}" type="presParOf" srcId="{73F9868D-225B-4942-8A4F-66F93A68AA97}" destId="{62994EB5-16B1-41BC-B4CB-FF125EB08EC9}" srcOrd="0" destOrd="0" presId="urn:microsoft.com/office/officeart/2005/8/layout/orgChart1"/>
    <dgm:cxn modelId="{315AB739-A673-465C-A5DB-E6A29BBA9785}" type="presParOf" srcId="{62994EB5-16B1-41BC-B4CB-FF125EB08EC9}" destId="{5AA4E0DB-04AA-4655-B316-1B87DC6BE861}" srcOrd="0" destOrd="0" presId="urn:microsoft.com/office/officeart/2005/8/layout/orgChart1"/>
    <dgm:cxn modelId="{570D79F3-13BE-476B-9617-45CB8D98F244}" type="presParOf" srcId="{62994EB5-16B1-41BC-B4CB-FF125EB08EC9}" destId="{CB059BCE-25C4-4987-B7BE-5FA8C5C2541B}" srcOrd="1" destOrd="0" presId="urn:microsoft.com/office/officeart/2005/8/layout/orgChart1"/>
    <dgm:cxn modelId="{E285871D-71CB-4AD3-965C-C855CC206395}" type="presParOf" srcId="{73F9868D-225B-4942-8A4F-66F93A68AA97}" destId="{86BC74F3-6008-48AA-AC89-3F3F6A370B65}" srcOrd="1" destOrd="0" presId="urn:microsoft.com/office/officeart/2005/8/layout/orgChart1"/>
    <dgm:cxn modelId="{D4BD0A80-55C1-4B5C-BEB7-A6B2883215CA}" type="presParOf" srcId="{86BC74F3-6008-48AA-AC89-3F3F6A370B65}" destId="{9E307D55-7F7C-45BF-8B5B-E1A343C2F4EA}" srcOrd="0" destOrd="0" presId="urn:microsoft.com/office/officeart/2005/8/layout/orgChart1"/>
    <dgm:cxn modelId="{55D1339E-89EB-4766-BD0A-85859D2A3EBE}" type="presParOf" srcId="{86BC74F3-6008-48AA-AC89-3F3F6A370B65}" destId="{6A358FF7-B2DB-4835-82DF-77D0F50105CB}" srcOrd="1" destOrd="0" presId="urn:microsoft.com/office/officeart/2005/8/layout/orgChart1"/>
    <dgm:cxn modelId="{EA4B362B-94F2-4D5F-8744-C0E91EEF56E6}" type="presParOf" srcId="{6A358FF7-B2DB-4835-82DF-77D0F50105CB}" destId="{68A88D8C-3B9A-4279-A248-0B2061F12821}" srcOrd="0" destOrd="0" presId="urn:microsoft.com/office/officeart/2005/8/layout/orgChart1"/>
    <dgm:cxn modelId="{668B4CFE-D863-405D-A762-0EEF0F84E540}" type="presParOf" srcId="{68A88D8C-3B9A-4279-A248-0B2061F12821}" destId="{5B282D5C-7CC7-46C2-8879-DD50240CD7E4}" srcOrd="0" destOrd="0" presId="urn:microsoft.com/office/officeart/2005/8/layout/orgChart1"/>
    <dgm:cxn modelId="{C8C24837-4B6E-4A49-86F3-C7C70B2FBA99}" type="presParOf" srcId="{68A88D8C-3B9A-4279-A248-0B2061F12821}" destId="{D15F9276-4F62-4CF7-B508-A6365CA9BA3E}" srcOrd="1" destOrd="0" presId="urn:microsoft.com/office/officeart/2005/8/layout/orgChart1"/>
    <dgm:cxn modelId="{70CC8191-8E55-4E61-932B-ABFDF40F7FF6}" type="presParOf" srcId="{6A358FF7-B2DB-4835-82DF-77D0F50105CB}" destId="{D2A10F97-9582-4F7D-B10C-EEFBDCBF47B8}" srcOrd="1" destOrd="0" presId="urn:microsoft.com/office/officeart/2005/8/layout/orgChart1"/>
    <dgm:cxn modelId="{560837E6-98C9-470F-B1A3-6237B757D1C8}" type="presParOf" srcId="{6A358FF7-B2DB-4835-82DF-77D0F50105CB}" destId="{C8190603-099E-4DE3-8506-94E25C20AEF8}" srcOrd="2" destOrd="0" presId="urn:microsoft.com/office/officeart/2005/8/layout/orgChart1"/>
    <dgm:cxn modelId="{86D9F425-0E7B-4351-B2F9-A052487A2478}" type="presParOf" srcId="{73F9868D-225B-4942-8A4F-66F93A68AA97}" destId="{73597431-6EFB-4E6C-98D5-CD80B867CFE9}" srcOrd="2" destOrd="0" presId="urn:microsoft.com/office/officeart/2005/8/layout/orgChart1"/>
    <dgm:cxn modelId="{1D5E63A1-D993-4F4A-8E99-A8B53B95C866}" type="presParOf" srcId="{C8491FEB-B993-43E2-A17F-C5C3C7518C84}" destId="{35F222B0-E14D-4E94-8FA4-D41A742771F2}" srcOrd="6" destOrd="0" presId="urn:microsoft.com/office/officeart/2005/8/layout/orgChart1"/>
    <dgm:cxn modelId="{A4930F9C-DDC2-45E5-8353-9A40C51096B2}" type="presParOf" srcId="{C8491FEB-B993-43E2-A17F-C5C3C7518C84}" destId="{6BB193CE-2CEA-4A18-920A-B178C9B577AD}" srcOrd="7" destOrd="0" presId="urn:microsoft.com/office/officeart/2005/8/layout/orgChart1"/>
    <dgm:cxn modelId="{01593DCA-13BF-4C33-A333-B3DFAFBD5767}" type="presParOf" srcId="{6BB193CE-2CEA-4A18-920A-B178C9B577AD}" destId="{F66751F3-95BF-4C1A-BEB2-7560E94C932F}" srcOrd="0" destOrd="0" presId="urn:microsoft.com/office/officeart/2005/8/layout/orgChart1"/>
    <dgm:cxn modelId="{8AD10DE2-E2B9-4BE0-B399-F488593ED897}" type="presParOf" srcId="{F66751F3-95BF-4C1A-BEB2-7560E94C932F}" destId="{C15670BF-C664-4B86-85BB-A811FABAF5CF}" srcOrd="0" destOrd="0" presId="urn:microsoft.com/office/officeart/2005/8/layout/orgChart1"/>
    <dgm:cxn modelId="{4B0C87D8-37EF-49BC-A0C1-CE59732E156D}" type="presParOf" srcId="{F66751F3-95BF-4C1A-BEB2-7560E94C932F}" destId="{B421DA9F-6D70-4A7B-A948-73B7AE9432F9}" srcOrd="1" destOrd="0" presId="urn:microsoft.com/office/officeart/2005/8/layout/orgChart1"/>
    <dgm:cxn modelId="{5FC9A188-73D1-442E-9064-EB2624693677}" type="presParOf" srcId="{6BB193CE-2CEA-4A18-920A-B178C9B577AD}" destId="{89B12F8C-2351-4151-A758-6FBBEB0E6A8C}" srcOrd="1" destOrd="0" presId="urn:microsoft.com/office/officeart/2005/8/layout/orgChart1"/>
    <dgm:cxn modelId="{21AE0919-C7B6-4247-B276-F18A7152533F}" type="presParOf" srcId="{89B12F8C-2351-4151-A758-6FBBEB0E6A8C}" destId="{26B2EE0F-ABD5-49C6-AA06-E8C1D7AAF0FC}" srcOrd="0" destOrd="0" presId="urn:microsoft.com/office/officeart/2005/8/layout/orgChart1"/>
    <dgm:cxn modelId="{B00FAE5D-5830-4C97-A7FD-2917F1F9BDC9}" type="presParOf" srcId="{89B12F8C-2351-4151-A758-6FBBEB0E6A8C}" destId="{A8BB7A94-DC4D-4465-89DB-C1620A399B1B}" srcOrd="1" destOrd="0" presId="urn:microsoft.com/office/officeart/2005/8/layout/orgChart1"/>
    <dgm:cxn modelId="{2E2022D2-15DF-4F9E-97E5-BED581F23FEA}" type="presParOf" srcId="{A8BB7A94-DC4D-4465-89DB-C1620A399B1B}" destId="{C8CE9C75-9F6B-4B70-8A18-88F4D9E9B58E}" srcOrd="0" destOrd="0" presId="urn:microsoft.com/office/officeart/2005/8/layout/orgChart1"/>
    <dgm:cxn modelId="{5F6F3727-B7EF-4F39-9466-9583DD8C9EB7}" type="presParOf" srcId="{C8CE9C75-9F6B-4B70-8A18-88F4D9E9B58E}" destId="{7C1F5690-9C06-4E82-B3BE-E650FE8893B5}" srcOrd="0" destOrd="0" presId="urn:microsoft.com/office/officeart/2005/8/layout/orgChart1"/>
    <dgm:cxn modelId="{256DD3C9-D864-47CC-BB5D-C433F426D682}" type="presParOf" srcId="{C8CE9C75-9F6B-4B70-8A18-88F4D9E9B58E}" destId="{2993A44F-BE59-4D81-B49A-1B56B1BF2946}" srcOrd="1" destOrd="0" presId="urn:microsoft.com/office/officeart/2005/8/layout/orgChart1"/>
    <dgm:cxn modelId="{BF437C14-9467-428C-879C-19E1FACAE84E}" type="presParOf" srcId="{A8BB7A94-DC4D-4465-89DB-C1620A399B1B}" destId="{139ACB4D-2BFD-43C2-B727-3E279FC86FC5}" srcOrd="1" destOrd="0" presId="urn:microsoft.com/office/officeart/2005/8/layout/orgChart1"/>
    <dgm:cxn modelId="{AFB9F980-3545-44C7-936C-7BFD306BF612}" type="presParOf" srcId="{A8BB7A94-DC4D-4465-89DB-C1620A399B1B}" destId="{4A67A919-EA96-485B-94C8-7D2AB49A3742}" srcOrd="2" destOrd="0" presId="urn:microsoft.com/office/officeart/2005/8/layout/orgChart1"/>
    <dgm:cxn modelId="{69547634-19DF-46B6-AE62-A454EB271F1C}" type="presParOf" srcId="{6BB193CE-2CEA-4A18-920A-B178C9B577AD}" destId="{88413752-CCA0-4E17-A8A2-41E30F11A7DA}" srcOrd="2" destOrd="0" presId="urn:microsoft.com/office/officeart/2005/8/layout/orgChart1"/>
    <dgm:cxn modelId="{9A0E2EFA-7F1B-403F-B480-FC117222BF88}" type="presParOf" srcId="{8821145C-3B94-418E-9144-E5A39F3869FE}" destId="{E620667E-6C32-416C-AA23-AFFE94A0A39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BAA949-B03C-401E-8782-A4D635C8FEA8}" type="doc">
      <dgm:prSet loTypeId="urn:microsoft.com/office/officeart/2005/8/layout/orgChart1" loCatId="hierarchy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s-CO"/>
        </a:p>
      </dgm:t>
    </dgm:pt>
    <dgm:pt modelId="{BCFF30C4-3097-4101-AD6F-57C47B11E2E9}">
      <dgm:prSet phldrT="[Texto]" custT="1"/>
      <dgm:spPr/>
      <dgm:t>
        <a:bodyPr/>
        <a:lstStyle/>
        <a:p>
          <a:r>
            <a:rPr lang="es-CO" sz="2400" b="1" dirty="0">
              <a:solidFill>
                <a:schemeClr val="accent2"/>
              </a:solidFill>
            </a:rPr>
            <a:t>Regímenes de Exportación</a:t>
          </a:r>
        </a:p>
      </dgm:t>
    </dgm:pt>
    <dgm:pt modelId="{7B41A3C2-E4DF-4710-AC2D-484C4525384F}" type="parTrans" cxnId="{2D6E83AA-64AF-4CDD-89C3-AB4037ECFA6C}">
      <dgm:prSet/>
      <dgm:spPr/>
      <dgm:t>
        <a:bodyPr/>
        <a:lstStyle/>
        <a:p>
          <a:endParaRPr lang="es-CO"/>
        </a:p>
      </dgm:t>
    </dgm:pt>
    <dgm:pt modelId="{CD90F5E5-7438-4756-B72A-FB68905FFB61}" type="sibTrans" cxnId="{2D6E83AA-64AF-4CDD-89C3-AB4037ECFA6C}">
      <dgm:prSet/>
      <dgm:spPr/>
      <dgm:t>
        <a:bodyPr/>
        <a:lstStyle/>
        <a:p>
          <a:endParaRPr lang="es-CO"/>
        </a:p>
      </dgm:t>
    </dgm:pt>
    <dgm:pt modelId="{390E66AC-1D25-493B-B8E9-966D89E4A672}">
      <dgm:prSet phldrT="[Texto]" custT="1"/>
      <dgm:spPr/>
      <dgm:t>
        <a:bodyPr/>
        <a:lstStyle/>
        <a:p>
          <a:r>
            <a:rPr lang="es-CO" sz="1400" b="1" dirty="0"/>
            <a:t>Sección I</a:t>
          </a:r>
        </a:p>
        <a:p>
          <a:r>
            <a:rPr lang="es-CO" sz="1400" b="1" dirty="0"/>
            <a:t>Exportaciones a titulo definitivo</a:t>
          </a:r>
        </a:p>
      </dgm:t>
    </dgm:pt>
    <dgm:pt modelId="{8E5A9C51-3A0E-4916-9FAF-C5A7984476FB}" type="parTrans" cxnId="{8C2204FF-A4EB-4D03-A6E8-E8FA53E465E3}">
      <dgm:prSet/>
      <dgm:spPr/>
      <dgm:t>
        <a:bodyPr/>
        <a:lstStyle/>
        <a:p>
          <a:endParaRPr lang="es-CO"/>
        </a:p>
      </dgm:t>
    </dgm:pt>
    <dgm:pt modelId="{2DE7BEB7-EB9D-47E6-B0CB-2E23DDE62553}" type="sibTrans" cxnId="{8C2204FF-A4EB-4D03-A6E8-E8FA53E465E3}">
      <dgm:prSet/>
      <dgm:spPr/>
      <dgm:t>
        <a:bodyPr/>
        <a:lstStyle/>
        <a:p>
          <a:endParaRPr lang="es-CO"/>
        </a:p>
      </dgm:t>
    </dgm:pt>
    <dgm:pt modelId="{DAE70664-6ED6-4E58-80BC-B3414CF515C7}">
      <dgm:prSet phldrT="[Texto]" custT="1"/>
      <dgm:spPr/>
      <dgm:t>
        <a:bodyPr/>
        <a:lstStyle/>
        <a:p>
          <a:r>
            <a:rPr lang="es-CO" sz="1400" b="1" dirty="0"/>
            <a:t>Sección II</a:t>
          </a:r>
        </a:p>
        <a:p>
          <a:r>
            <a:rPr lang="es-CO" sz="1400" b="1" dirty="0"/>
            <a:t>Exportación Temporal</a:t>
          </a:r>
        </a:p>
      </dgm:t>
    </dgm:pt>
    <dgm:pt modelId="{5D368655-7CB4-4850-ABEE-A1812C879483}" type="parTrans" cxnId="{4F8F2595-50B5-4A63-B436-6DCBEFD92EA4}">
      <dgm:prSet/>
      <dgm:spPr/>
      <dgm:t>
        <a:bodyPr/>
        <a:lstStyle/>
        <a:p>
          <a:endParaRPr lang="es-CO"/>
        </a:p>
      </dgm:t>
    </dgm:pt>
    <dgm:pt modelId="{9FAACF62-2B37-4C58-93E3-06DCFB19C313}" type="sibTrans" cxnId="{4F8F2595-50B5-4A63-B436-6DCBEFD92EA4}">
      <dgm:prSet/>
      <dgm:spPr/>
      <dgm:t>
        <a:bodyPr/>
        <a:lstStyle/>
        <a:p>
          <a:endParaRPr lang="es-CO"/>
        </a:p>
      </dgm:t>
    </dgm:pt>
    <dgm:pt modelId="{2BD1DE12-99CC-41D3-9F30-26C6C4C275E2}">
      <dgm:prSet custT="1"/>
      <dgm:spPr/>
      <dgm:t>
        <a:bodyPr/>
        <a:lstStyle/>
        <a:p>
          <a:r>
            <a:rPr lang="es-CO" sz="1400" b="1" dirty="0"/>
            <a:t>Sección III</a:t>
          </a:r>
        </a:p>
        <a:p>
          <a:r>
            <a:rPr lang="es-CO" sz="1400" b="1" dirty="0"/>
            <a:t>Regímenes especiales de exportación</a:t>
          </a:r>
        </a:p>
      </dgm:t>
    </dgm:pt>
    <dgm:pt modelId="{86AB1964-7B2F-4A39-A295-2813963978A6}" type="parTrans" cxnId="{D76C1FC0-BC41-487E-A665-20AF1733FB70}">
      <dgm:prSet/>
      <dgm:spPr/>
      <dgm:t>
        <a:bodyPr/>
        <a:lstStyle/>
        <a:p>
          <a:endParaRPr lang="es-CO"/>
        </a:p>
      </dgm:t>
    </dgm:pt>
    <dgm:pt modelId="{D396F6F0-2237-469F-9742-09888AC05BBC}" type="sibTrans" cxnId="{D76C1FC0-BC41-487E-A665-20AF1733FB70}">
      <dgm:prSet/>
      <dgm:spPr/>
      <dgm:t>
        <a:bodyPr/>
        <a:lstStyle/>
        <a:p>
          <a:endParaRPr lang="es-CO"/>
        </a:p>
      </dgm:t>
    </dgm:pt>
    <dgm:pt modelId="{AA3C9274-82BE-4A0D-996D-7D2E6CFBD0E1}">
      <dgm:prSet custT="1"/>
      <dgm:spPr/>
      <dgm:t>
        <a:bodyPr/>
        <a:lstStyle/>
        <a:p>
          <a:r>
            <a:rPr lang="es-CO" sz="1400" dirty="0"/>
            <a:t>1. Exportación Definitiva</a:t>
          </a:r>
        </a:p>
      </dgm:t>
    </dgm:pt>
    <dgm:pt modelId="{DA80D86F-0905-4E94-9B44-42BA91D227DC}" type="parTrans" cxnId="{0E11354A-8276-49F4-AA97-FB6C675BDF8A}">
      <dgm:prSet/>
      <dgm:spPr/>
      <dgm:t>
        <a:bodyPr/>
        <a:lstStyle/>
        <a:p>
          <a:endParaRPr lang="es-CO"/>
        </a:p>
      </dgm:t>
    </dgm:pt>
    <dgm:pt modelId="{F2CCA2FA-DA07-431E-811A-B8F20912CE5E}" type="sibTrans" cxnId="{0E11354A-8276-49F4-AA97-FB6C675BDF8A}">
      <dgm:prSet/>
      <dgm:spPr/>
      <dgm:t>
        <a:bodyPr/>
        <a:lstStyle/>
        <a:p>
          <a:endParaRPr lang="es-CO"/>
        </a:p>
      </dgm:t>
    </dgm:pt>
    <dgm:pt modelId="{76AB7F87-2D98-4232-815D-145ECB4972A9}">
      <dgm:prSet custT="1"/>
      <dgm:spPr/>
      <dgm:t>
        <a:bodyPr/>
        <a:lstStyle/>
        <a:p>
          <a:r>
            <a:rPr lang="es-CO" sz="1400" dirty="0"/>
            <a:t>2. Exportación de Muestras sin valor comercial</a:t>
          </a:r>
        </a:p>
      </dgm:t>
    </dgm:pt>
    <dgm:pt modelId="{E2FA833D-5717-486E-A7AB-5735C837C2BF}" type="parTrans" cxnId="{C3092375-A2A3-44BD-85C3-4E7CF66245DC}">
      <dgm:prSet/>
      <dgm:spPr/>
      <dgm:t>
        <a:bodyPr/>
        <a:lstStyle/>
        <a:p>
          <a:endParaRPr lang="es-CO"/>
        </a:p>
      </dgm:t>
    </dgm:pt>
    <dgm:pt modelId="{B4EB16E6-4F96-4E21-82B2-C228A752B920}" type="sibTrans" cxnId="{C3092375-A2A3-44BD-85C3-4E7CF66245DC}">
      <dgm:prSet/>
      <dgm:spPr/>
      <dgm:t>
        <a:bodyPr/>
        <a:lstStyle/>
        <a:p>
          <a:endParaRPr lang="es-CO"/>
        </a:p>
      </dgm:t>
    </dgm:pt>
    <dgm:pt modelId="{8BC8E6BE-4588-45A5-900F-BD9DAF5654C7}">
      <dgm:prSet custT="1"/>
      <dgm:spPr/>
      <dgm:t>
        <a:bodyPr/>
        <a:lstStyle/>
        <a:p>
          <a:r>
            <a:rPr lang="es-CO" sz="1400" dirty="0"/>
            <a:t>3. Exportación </a:t>
          </a:r>
        </a:p>
        <a:p>
          <a:r>
            <a:rPr lang="es-CO" sz="1400" dirty="0"/>
            <a:t>de café</a:t>
          </a:r>
        </a:p>
      </dgm:t>
    </dgm:pt>
    <dgm:pt modelId="{0032C18B-BD95-4294-AF56-E38DEA8410AD}" type="parTrans" cxnId="{27E5E444-262E-47E7-96A0-2935034103D3}">
      <dgm:prSet/>
      <dgm:spPr/>
      <dgm:t>
        <a:bodyPr/>
        <a:lstStyle/>
        <a:p>
          <a:endParaRPr lang="es-CO"/>
        </a:p>
      </dgm:t>
    </dgm:pt>
    <dgm:pt modelId="{1FDF43C7-D156-4975-A60D-DFF6735C5D13}" type="sibTrans" cxnId="{27E5E444-262E-47E7-96A0-2935034103D3}">
      <dgm:prSet/>
      <dgm:spPr/>
      <dgm:t>
        <a:bodyPr/>
        <a:lstStyle/>
        <a:p>
          <a:endParaRPr lang="es-CO"/>
        </a:p>
      </dgm:t>
    </dgm:pt>
    <dgm:pt modelId="{20308C43-53E2-4A2D-B2DF-94BA177E83B9}">
      <dgm:prSet custT="1"/>
      <dgm:spPr/>
      <dgm:t>
        <a:bodyPr/>
        <a:lstStyle/>
        <a:p>
          <a:r>
            <a:rPr lang="es-CO" sz="1400" dirty="0"/>
            <a:t>1. Exportación temporal para reimportación en el mismo estado</a:t>
          </a:r>
        </a:p>
      </dgm:t>
    </dgm:pt>
    <dgm:pt modelId="{30D67004-8723-4D22-B825-C2173A48670E}" type="parTrans" cxnId="{62354288-3D7D-4DBC-807B-179F7E103356}">
      <dgm:prSet/>
      <dgm:spPr/>
      <dgm:t>
        <a:bodyPr/>
        <a:lstStyle/>
        <a:p>
          <a:endParaRPr lang="es-CO"/>
        </a:p>
      </dgm:t>
    </dgm:pt>
    <dgm:pt modelId="{BE2079B1-5225-4878-8C9F-9E2CABD8050C}" type="sibTrans" cxnId="{62354288-3D7D-4DBC-807B-179F7E103356}">
      <dgm:prSet/>
      <dgm:spPr/>
      <dgm:t>
        <a:bodyPr/>
        <a:lstStyle/>
        <a:p>
          <a:endParaRPr lang="es-CO"/>
        </a:p>
      </dgm:t>
    </dgm:pt>
    <dgm:pt modelId="{6CA00D13-0043-4A80-8CE7-34664DF0F72C}">
      <dgm:prSet custT="1"/>
      <dgm:spPr/>
      <dgm:t>
        <a:bodyPr/>
        <a:lstStyle/>
        <a:p>
          <a:r>
            <a:rPr lang="es-CO" sz="1400" dirty="0"/>
            <a:t>2. Exportación temporal para perfeccionamiento pasivo</a:t>
          </a:r>
        </a:p>
      </dgm:t>
    </dgm:pt>
    <dgm:pt modelId="{29139CF7-2778-42AA-8E00-C9472F974DC0}" type="parTrans" cxnId="{1B0BBFCD-C199-447B-B6D8-E2617668CA9E}">
      <dgm:prSet/>
      <dgm:spPr/>
      <dgm:t>
        <a:bodyPr/>
        <a:lstStyle/>
        <a:p>
          <a:endParaRPr lang="es-CO"/>
        </a:p>
      </dgm:t>
    </dgm:pt>
    <dgm:pt modelId="{9F522D3C-DE60-4ED6-8D55-E894AD186AE8}" type="sibTrans" cxnId="{1B0BBFCD-C199-447B-B6D8-E2617668CA9E}">
      <dgm:prSet/>
      <dgm:spPr/>
      <dgm:t>
        <a:bodyPr/>
        <a:lstStyle/>
        <a:p>
          <a:endParaRPr lang="es-CO"/>
        </a:p>
      </dgm:t>
    </dgm:pt>
    <dgm:pt modelId="{B2FEDEE1-804F-4A78-BF18-0BB095D103D6}">
      <dgm:prSet/>
      <dgm:spPr/>
      <dgm:t>
        <a:bodyPr/>
        <a:lstStyle/>
        <a:p>
          <a:r>
            <a:rPr lang="es-CO" dirty="0"/>
            <a:t>1. Trafico postal</a:t>
          </a:r>
        </a:p>
      </dgm:t>
    </dgm:pt>
    <dgm:pt modelId="{112C0E7C-2549-4F69-8C49-ABD92FC14CD4}" type="parTrans" cxnId="{86142F00-0681-4ED1-86DF-661BDEF8845C}">
      <dgm:prSet/>
      <dgm:spPr/>
      <dgm:t>
        <a:bodyPr/>
        <a:lstStyle/>
        <a:p>
          <a:endParaRPr lang="es-CO"/>
        </a:p>
      </dgm:t>
    </dgm:pt>
    <dgm:pt modelId="{05241090-D60C-410F-BF56-42DB27E11068}" type="sibTrans" cxnId="{86142F00-0681-4ED1-86DF-661BDEF8845C}">
      <dgm:prSet/>
      <dgm:spPr/>
      <dgm:t>
        <a:bodyPr/>
        <a:lstStyle/>
        <a:p>
          <a:endParaRPr lang="es-CO"/>
        </a:p>
      </dgm:t>
    </dgm:pt>
    <dgm:pt modelId="{E66DA20C-547E-47EE-B89B-0B9A9D4F7775}">
      <dgm:prSet/>
      <dgm:spPr/>
      <dgm:t>
        <a:bodyPr/>
        <a:lstStyle/>
        <a:p>
          <a:r>
            <a:rPr lang="es-CO" dirty="0"/>
            <a:t>2. Envío de entrega rápida</a:t>
          </a:r>
        </a:p>
      </dgm:t>
    </dgm:pt>
    <dgm:pt modelId="{2C79370E-8AAE-4215-A187-C20F238ABF4C}" type="parTrans" cxnId="{171B680C-54E3-446C-A8BF-6E239065D728}">
      <dgm:prSet/>
      <dgm:spPr/>
      <dgm:t>
        <a:bodyPr/>
        <a:lstStyle/>
        <a:p>
          <a:endParaRPr lang="es-CO"/>
        </a:p>
      </dgm:t>
    </dgm:pt>
    <dgm:pt modelId="{71849A62-36B1-46C0-A69D-69B411CF8D9B}" type="sibTrans" cxnId="{171B680C-54E3-446C-A8BF-6E239065D728}">
      <dgm:prSet/>
      <dgm:spPr/>
      <dgm:t>
        <a:bodyPr/>
        <a:lstStyle/>
        <a:p>
          <a:endParaRPr lang="es-CO"/>
        </a:p>
      </dgm:t>
    </dgm:pt>
    <dgm:pt modelId="{889EF199-A8B5-4DE0-95EE-7E314EB4ED38}">
      <dgm:prSet/>
      <dgm:spPr/>
      <dgm:t>
        <a:bodyPr/>
        <a:lstStyle/>
        <a:p>
          <a:r>
            <a:rPr lang="es-CO" dirty="0"/>
            <a:t>3. Viajeros</a:t>
          </a:r>
        </a:p>
      </dgm:t>
    </dgm:pt>
    <dgm:pt modelId="{CE7AD710-431A-4944-805F-103293144799}" type="parTrans" cxnId="{8621AA28-18EE-40E5-BB7C-610F95235641}">
      <dgm:prSet/>
      <dgm:spPr/>
      <dgm:t>
        <a:bodyPr/>
        <a:lstStyle/>
        <a:p>
          <a:endParaRPr lang="es-CO"/>
        </a:p>
      </dgm:t>
    </dgm:pt>
    <dgm:pt modelId="{9485B938-8E73-4837-B6BE-84AB09C2D4EE}" type="sibTrans" cxnId="{8621AA28-18EE-40E5-BB7C-610F95235641}">
      <dgm:prSet/>
      <dgm:spPr/>
      <dgm:t>
        <a:bodyPr/>
        <a:lstStyle/>
        <a:p>
          <a:endParaRPr lang="es-CO"/>
        </a:p>
      </dgm:t>
    </dgm:pt>
    <dgm:pt modelId="{EA9BC77C-40F2-4CAE-853B-50EB83D92F15}">
      <dgm:prSet/>
      <dgm:spPr/>
      <dgm:t>
        <a:bodyPr/>
        <a:lstStyle/>
        <a:p>
          <a:r>
            <a:rPr lang="es-CO" dirty="0"/>
            <a:t>4. Exportación de menaje para casa</a:t>
          </a:r>
        </a:p>
      </dgm:t>
    </dgm:pt>
    <dgm:pt modelId="{39F60B7F-FE4A-4803-822C-420D805FA17D}" type="parTrans" cxnId="{21161C4A-A382-46D0-B435-568E3ED3D421}">
      <dgm:prSet/>
      <dgm:spPr/>
      <dgm:t>
        <a:bodyPr/>
        <a:lstStyle/>
        <a:p>
          <a:endParaRPr lang="es-CO"/>
        </a:p>
      </dgm:t>
    </dgm:pt>
    <dgm:pt modelId="{5478A6A9-1BA1-4250-9093-E96B9920AACA}" type="sibTrans" cxnId="{21161C4A-A382-46D0-B435-568E3ED3D421}">
      <dgm:prSet/>
      <dgm:spPr/>
      <dgm:t>
        <a:bodyPr/>
        <a:lstStyle/>
        <a:p>
          <a:endParaRPr lang="es-CO"/>
        </a:p>
      </dgm:t>
    </dgm:pt>
    <dgm:pt modelId="{268ED5CD-CB9B-431C-97CE-4100ECD74D07}">
      <dgm:prSet/>
      <dgm:spPr/>
      <dgm:t>
        <a:bodyPr/>
        <a:lstStyle/>
        <a:p>
          <a:r>
            <a:rPr lang="es-CO" dirty="0"/>
            <a:t>5. Exportación de redes, ductos o tuberías</a:t>
          </a:r>
        </a:p>
      </dgm:t>
    </dgm:pt>
    <dgm:pt modelId="{3E63ADD0-46D0-4860-982A-FEDF743C5FD3}" type="parTrans" cxnId="{7E5EAA0C-2D4D-408E-BEC9-098FFD616A53}">
      <dgm:prSet/>
      <dgm:spPr/>
      <dgm:t>
        <a:bodyPr/>
        <a:lstStyle/>
        <a:p>
          <a:endParaRPr lang="es-CO"/>
        </a:p>
      </dgm:t>
    </dgm:pt>
    <dgm:pt modelId="{0EA8A8C5-F98E-452A-9DFC-5BE19FC4E1E8}" type="sibTrans" cxnId="{7E5EAA0C-2D4D-408E-BEC9-098FFD616A53}">
      <dgm:prSet/>
      <dgm:spPr/>
      <dgm:t>
        <a:bodyPr/>
        <a:lstStyle/>
        <a:p>
          <a:endParaRPr lang="es-CO"/>
        </a:p>
      </dgm:t>
    </dgm:pt>
    <dgm:pt modelId="{D5555982-A4AE-437D-9092-C32D96B0B6CE}" type="pres">
      <dgm:prSet presAssocID="{B7BAA949-B03C-401E-8782-A4D635C8FEA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821145C-3B94-418E-9144-E5A39F3869FE}" type="pres">
      <dgm:prSet presAssocID="{BCFF30C4-3097-4101-AD6F-57C47B11E2E9}" presName="hierRoot1" presStyleCnt="0">
        <dgm:presLayoutVars>
          <dgm:hierBranch val="init"/>
        </dgm:presLayoutVars>
      </dgm:prSet>
      <dgm:spPr/>
    </dgm:pt>
    <dgm:pt modelId="{B7BF886B-4905-49EB-ADEE-AF8162E2E495}" type="pres">
      <dgm:prSet presAssocID="{BCFF30C4-3097-4101-AD6F-57C47B11E2E9}" presName="rootComposite1" presStyleCnt="0"/>
      <dgm:spPr/>
    </dgm:pt>
    <dgm:pt modelId="{24022930-E6A5-4702-9AE1-AA416D0C2BC8}" type="pres">
      <dgm:prSet presAssocID="{BCFF30C4-3097-4101-AD6F-57C47B11E2E9}" presName="rootText1" presStyleLbl="node0" presStyleIdx="0" presStyleCnt="1" custScaleX="278622" custScaleY="81414">
        <dgm:presLayoutVars>
          <dgm:chPref val="3"/>
        </dgm:presLayoutVars>
      </dgm:prSet>
      <dgm:spPr/>
    </dgm:pt>
    <dgm:pt modelId="{C9AC2AAC-E747-4CB3-BADD-97757F35631B}" type="pres">
      <dgm:prSet presAssocID="{BCFF30C4-3097-4101-AD6F-57C47B11E2E9}" presName="rootConnector1" presStyleLbl="node1" presStyleIdx="0" presStyleCnt="0"/>
      <dgm:spPr/>
    </dgm:pt>
    <dgm:pt modelId="{C8491FEB-B993-43E2-A17F-C5C3C7518C84}" type="pres">
      <dgm:prSet presAssocID="{BCFF30C4-3097-4101-AD6F-57C47B11E2E9}" presName="hierChild2" presStyleCnt="0"/>
      <dgm:spPr/>
    </dgm:pt>
    <dgm:pt modelId="{D89A03C8-70D3-45AC-B975-CD8014A60054}" type="pres">
      <dgm:prSet presAssocID="{8E5A9C51-3A0E-4916-9FAF-C5A7984476FB}" presName="Name37" presStyleLbl="parChTrans1D2" presStyleIdx="0" presStyleCnt="3"/>
      <dgm:spPr/>
    </dgm:pt>
    <dgm:pt modelId="{7C85DA65-68F7-426F-8F11-83F9B58E0644}" type="pres">
      <dgm:prSet presAssocID="{390E66AC-1D25-493B-B8E9-966D89E4A672}" presName="hierRoot2" presStyleCnt="0">
        <dgm:presLayoutVars>
          <dgm:hierBranch val="init"/>
        </dgm:presLayoutVars>
      </dgm:prSet>
      <dgm:spPr/>
    </dgm:pt>
    <dgm:pt modelId="{7A0497D3-769A-4496-A3CC-4899D8137955}" type="pres">
      <dgm:prSet presAssocID="{390E66AC-1D25-493B-B8E9-966D89E4A672}" presName="rootComposite" presStyleCnt="0"/>
      <dgm:spPr/>
    </dgm:pt>
    <dgm:pt modelId="{0C20A1E9-BD39-407D-9A12-0C0F36C32F88}" type="pres">
      <dgm:prSet presAssocID="{390E66AC-1D25-493B-B8E9-966D89E4A672}" presName="rootText" presStyleLbl="node2" presStyleIdx="0" presStyleCnt="3" custScaleX="169038" custLinFactNeighborX="-90877" custLinFactNeighborY="1997">
        <dgm:presLayoutVars>
          <dgm:chPref val="3"/>
        </dgm:presLayoutVars>
      </dgm:prSet>
      <dgm:spPr/>
    </dgm:pt>
    <dgm:pt modelId="{6662EBE1-5A2E-4177-84F1-D8C89FDF4F12}" type="pres">
      <dgm:prSet presAssocID="{390E66AC-1D25-493B-B8E9-966D89E4A672}" presName="rootConnector" presStyleLbl="node2" presStyleIdx="0" presStyleCnt="3"/>
      <dgm:spPr/>
    </dgm:pt>
    <dgm:pt modelId="{9C3C8EC2-3D5A-40C2-8FE2-152A98AF2C99}" type="pres">
      <dgm:prSet presAssocID="{390E66AC-1D25-493B-B8E9-966D89E4A672}" presName="hierChild4" presStyleCnt="0"/>
      <dgm:spPr/>
    </dgm:pt>
    <dgm:pt modelId="{21C6376D-F946-4388-B8A7-7AE3A8ED3009}" type="pres">
      <dgm:prSet presAssocID="{DA80D86F-0905-4E94-9B44-42BA91D227DC}" presName="Name37" presStyleLbl="parChTrans1D3" presStyleIdx="0" presStyleCnt="6"/>
      <dgm:spPr/>
    </dgm:pt>
    <dgm:pt modelId="{96A933DF-B03C-4B2D-AE51-7E46C907E628}" type="pres">
      <dgm:prSet presAssocID="{AA3C9274-82BE-4A0D-996D-7D2E6CFBD0E1}" presName="hierRoot2" presStyleCnt="0">
        <dgm:presLayoutVars>
          <dgm:hierBranch val="init"/>
        </dgm:presLayoutVars>
      </dgm:prSet>
      <dgm:spPr/>
    </dgm:pt>
    <dgm:pt modelId="{7C62AC2B-8D85-4829-9556-231B0461AD6D}" type="pres">
      <dgm:prSet presAssocID="{AA3C9274-82BE-4A0D-996D-7D2E6CFBD0E1}" presName="rootComposite" presStyleCnt="0"/>
      <dgm:spPr/>
    </dgm:pt>
    <dgm:pt modelId="{7493E5BD-F9E4-4ACC-BE7D-FAE2DAA73D00}" type="pres">
      <dgm:prSet presAssocID="{AA3C9274-82BE-4A0D-996D-7D2E6CFBD0E1}" presName="rootText" presStyleLbl="node3" presStyleIdx="0" presStyleCnt="6" custScaleX="135581" custLinFactNeighborX="-86882" custLinFactNeighborY="19974">
        <dgm:presLayoutVars>
          <dgm:chPref val="3"/>
        </dgm:presLayoutVars>
      </dgm:prSet>
      <dgm:spPr/>
    </dgm:pt>
    <dgm:pt modelId="{8928FCF0-1CCF-453B-B4DE-AC421B136762}" type="pres">
      <dgm:prSet presAssocID="{AA3C9274-82BE-4A0D-996D-7D2E6CFBD0E1}" presName="rootConnector" presStyleLbl="node3" presStyleIdx="0" presStyleCnt="6"/>
      <dgm:spPr/>
    </dgm:pt>
    <dgm:pt modelId="{05FF1702-3BF3-4548-8DB5-7C27EAD3DC76}" type="pres">
      <dgm:prSet presAssocID="{AA3C9274-82BE-4A0D-996D-7D2E6CFBD0E1}" presName="hierChild4" presStyleCnt="0"/>
      <dgm:spPr/>
    </dgm:pt>
    <dgm:pt modelId="{0C794E96-566D-4D75-A943-7574787193D1}" type="pres">
      <dgm:prSet presAssocID="{AA3C9274-82BE-4A0D-996D-7D2E6CFBD0E1}" presName="hierChild5" presStyleCnt="0"/>
      <dgm:spPr/>
    </dgm:pt>
    <dgm:pt modelId="{61E34D12-3758-4786-B617-D38F16E740E9}" type="pres">
      <dgm:prSet presAssocID="{E2FA833D-5717-486E-A7AB-5735C837C2BF}" presName="Name37" presStyleLbl="parChTrans1D3" presStyleIdx="1" presStyleCnt="6"/>
      <dgm:spPr/>
    </dgm:pt>
    <dgm:pt modelId="{FD0AA5B5-A383-40BA-A71C-B1EF3F31A6D7}" type="pres">
      <dgm:prSet presAssocID="{76AB7F87-2D98-4232-815D-145ECB4972A9}" presName="hierRoot2" presStyleCnt="0">
        <dgm:presLayoutVars>
          <dgm:hierBranch val="init"/>
        </dgm:presLayoutVars>
      </dgm:prSet>
      <dgm:spPr/>
    </dgm:pt>
    <dgm:pt modelId="{04D50D69-6C09-49B2-BECC-88572FC1A5F9}" type="pres">
      <dgm:prSet presAssocID="{76AB7F87-2D98-4232-815D-145ECB4972A9}" presName="rootComposite" presStyleCnt="0"/>
      <dgm:spPr/>
    </dgm:pt>
    <dgm:pt modelId="{96C5BE29-C266-4D3E-98DA-462CC628F142}" type="pres">
      <dgm:prSet presAssocID="{76AB7F87-2D98-4232-815D-145ECB4972A9}" presName="rootText" presStyleLbl="node3" presStyleIdx="1" presStyleCnt="6" custScaleX="133584" custScaleY="121734" custLinFactNeighborX="-87881" custLinFactNeighborY="11984">
        <dgm:presLayoutVars>
          <dgm:chPref val="3"/>
        </dgm:presLayoutVars>
      </dgm:prSet>
      <dgm:spPr/>
    </dgm:pt>
    <dgm:pt modelId="{0D606374-2B5A-42EC-AC13-853536081F6D}" type="pres">
      <dgm:prSet presAssocID="{76AB7F87-2D98-4232-815D-145ECB4972A9}" presName="rootConnector" presStyleLbl="node3" presStyleIdx="1" presStyleCnt="6"/>
      <dgm:spPr/>
    </dgm:pt>
    <dgm:pt modelId="{2DBECDDF-1563-4068-BADC-3552D4BD0692}" type="pres">
      <dgm:prSet presAssocID="{76AB7F87-2D98-4232-815D-145ECB4972A9}" presName="hierChild4" presStyleCnt="0"/>
      <dgm:spPr/>
    </dgm:pt>
    <dgm:pt modelId="{8E9D3AE7-2371-4AA3-9748-51E3A8FCEA0C}" type="pres">
      <dgm:prSet presAssocID="{76AB7F87-2D98-4232-815D-145ECB4972A9}" presName="hierChild5" presStyleCnt="0"/>
      <dgm:spPr/>
    </dgm:pt>
    <dgm:pt modelId="{D463140B-DA0E-4B21-82F7-E4AFD526D5F3}" type="pres">
      <dgm:prSet presAssocID="{0032C18B-BD95-4294-AF56-E38DEA8410AD}" presName="Name37" presStyleLbl="parChTrans1D3" presStyleIdx="2" presStyleCnt="6"/>
      <dgm:spPr/>
    </dgm:pt>
    <dgm:pt modelId="{D6386BC5-7C78-47D4-ADF0-CBBE03E7DD0F}" type="pres">
      <dgm:prSet presAssocID="{8BC8E6BE-4588-45A5-900F-BD9DAF5654C7}" presName="hierRoot2" presStyleCnt="0">
        <dgm:presLayoutVars>
          <dgm:hierBranch val="init"/>
        </dgm:presLayoutVars>
      </dgm:prSet>
      <dgm:spPr/>
    </dgm:pt>
    <dgm:pt modelId="{A326C7EA-2C03-4E8C-8A20-21DB89E6AAAD}" type="pres">
      <dgm:prSet presAssocID="{8BC8E6BE-4588-45A5-900F-BD9DAF5654C7}" presName="rootComposite" presStyleCnt="0"/>
      <dgm:spPr/>
    </dgm:pt>
    <dgm:pt modelId="{B9EFBAFC-3C9B-4AFB-995F-842E43DD592D}" type="pres">
      <dgm:prSet presAssocID="{8BC8E6BE-4588-45A5-900F-BD9DAF5654C7}" presName="rootText" presStyleLbl="node3" presStyleIdx="2" presStyleCnt="6" custScaleX="127963" custLinFactNeighborX="-87881" custLinFactNeighborY="1998">
        <dgm:presLayoutVars>
          <dgm:chPref val="3"/>
        </dgm:presLayoutVars>
      </dgm:prSet>
      <dgm:spPr/>
    </dgm:pt>
    <dgm:pt modelId="{BAA70A5B-A49D-4E25-86D5-EDCA67E2C912}" type="pres">
      <dgm:prSet presAssocID="{8BC8E6BE-4588-45A5-900F-BD9DAF5654C7}" presName="rootConnector" presStyleLbl="node3" presStyleIdx="2" presStyleCnt="6"/>
      <dgm:spPr/>
    </dgm:pt>
    <dgm:pt modelId="{2A2ABFE4-F0B3-4348-9EFA-122BBFFBEC90}" type="pres">
      <dgm:prSet presAssocID="{8BC8E6BE-4588-45A5-900F-BD9DAF5654C7}" presName="hierChild4" presStyleCnt="0"/>
      <dgm:spPr/>
    </dgm:pt>
    <dgm:pt modelId="{16F6CE4F-7681-4F36-9CAD-4C704D11F029}" type="pres">
      <dgm:prSet presAssocID="{8BC8E6BE-4588-45A5-900F-BD9DAF5654C7}" presName="hierChild5" presStyleCnt="0"/>
      <dgm:spPr/>
    </dgm:pt>
    <dgm:pt modelId="{C1F15647-29F6-46EC-A275-E346D2123D0A}" type="pres">
      <dgm:prSet presAssocID="{390E66AC-1D25-493B-B8E9-966D89E4A672}" presName="hierChild5" presStyleCnt="0"/>
      <dgm:spPr/>
    </dgm:pt>
    <dgm:pt modelId="{6B58645D-C1CC-4B06-8F10-4184907D3CBE}" type="pres">
      <dgm:prSet presAssocID="{5D368655-7CB4-4850-ABEE-A1812C879483}" presName="Name37" presStyleLbl="parChTrans1D2" presStyleIdx="1" presStyleCnt="3"/>
      <dgm:spPr/>
    </dgm:pt>
    <dgm:pt modelId="{F2F2AE73-85AB-4803-B57A-D75618BEAA32}" type="pres">
      <dgm:prSet presAssocID="{DAE70664-6ED6-4E58-80BC-B3414CF515C7}" presName="hierRoot2" presStyleCnt="0">
        <dgm:presLayoutVars>
          <dgm:hierBranch val="init"/>
        </dgm:presLayoutVars>
      </dgm:prSet>
      <dgm:spPr/>
    </dgm:pt>
    <dgm:pt modelId="{4CEA1A79-A16E-4E6F-BFE3-D82E4C617860}" type="pres">
      <dgm:prSet presAssocID="{DAE70664-6ED6-4E58-80BC-B3414CF515C7}" presName="rootComposite" presStyleCnt="0"/>
      <dgm:spPr/>
    </dgm:pt>
    <dgm:pt modelId="{4B360F53-C0D2-4EE1-A352-AB862F42E929}" type="pres">
      <dgm:prSet presAssocID="{DAE70664-6ED6-4E58-80BC-B3414CF515C7}" presName="rootText" presStyleLbl="node2" presStyleIdx="1" presStyleCnt="3" custScaleX="157324" custLinFactNeighborX="-4994" custLinFactNeighborY="9987">
        <dgm:presLayoutVars>
          <dgm:chPref val="3"/>
        </dgm:presLayoutVars>
      </dgm:prSet>
      <dgm:spPr/>
    </dgm:pt>
    <dgm:pt modelId="{88ECDD09-441E-44C6-B545-98AE752F5AEF}" type="pres">
      <dgm:prSet presAssocID="{DAE70664-6ED6-4E58-80BC-B3414CF515C7}" presName="rootConnector" presStyleLbl="node2" presStyleIdx="1" presStyleCnt="3"/>
      <dgm:spPr/>
    </dgm:pt>
    <dgm:pt modelId="{A837CEC4-1597-486F-B36B-58DAD521F4FD}" type="pres">
      <dgm:prSet presAssocID="{DAE70664-6ED6-4E58-80BC-B3414CF515C7}" presName="hierChild4" presStyleCnt="0"/>
      <dgm:spPr/>
    </dgm:pt>
    <dgm:pt modelId="{0EBFF068-DF66-4B30-A5E2-4A929D17B307}" type="pres">
      <dgm:prSet presAssocID="{30D67004-8723-4D22-B825-C2173A48670E}" presName="Name37" presStyleLbl="parChTrans1D3" presStyleIdx="3" presStyleCnt="6"/>
      <dgm:spPr/>
    </dgm:pt>
    <dgm:pt modelId="{BEFCBBE6-DF8C-4965-B5CB-6BF1DBAC1DD8}" type="pres">
      <dgm:prSet presAssocID="{20308C43-53E2-4A2D-B2DF-94BA177E83B9}" presName="hierRoot2" presStyleCnt="0">
        <dgm:presLayoutVars>
          <dgm:hierBranch val="init"/>
        </dgm:presLayoutVars>
      </dgm:prSet>
      <dgm:spPr/>
    </dgm:pt>
    <dgm:pt modelId="{82703D03-072E-4B05-9978-B4C6A105A216}" type="pres">
      <dgm:prSet presAssocID="{20308C43-53E2-4A2D-B2DF-94BA177E83B9}" presName="rootComposite" presStyleCnt="0"/>
      <dgm:spPr/>
    </dgm:pt>
    <dgm:pt modelId="{F5CE5F8B-C2B9-46A8-9DE2-EE7B04188A20}" type="pres">
      <dgm:prSet presAssocID="{20308C43-53E2-4A2D-B2DF-94BA177E83B9}" presName="rootText" presStyleLbl="node3" presStyleIdx="3" presStyleCnt="6" custScaleX="134854" custScaleY="146087">
        <dgm:presLayoutVars>
          <dgm:chPref val="3"/>
        </dgm:presLayoutVars>
      </dgm:prSet>
      <dgm:spPr/>
    </dgm:pt>
    <dgm:pt modelId="{338D4DA6-7EFA-4B04-8B48-6F7454941654}" type="pres">
      <dgm:prSet presAssocID="{20308C43-53E2-4A2D-B2DF-94BA177E83B9}" presName="rootConnector" presStyleLbl="node3" presStyleIdx="3" presStyleCnt="6"/>
      <dgm:spPr/>
    </dgm:pt>
    <dgm:pt modelId="{7FDCCFB8-2AC4-4867-B2F5-0B5B212C9842}" type="pres">
      <dgm:prSet presAssocID="{20308C43-53E2-4A2D-B2DF-94BA177E83B9}" presName="hierChild4" presStyleCnt="0"/>
      <dgm:spPr/>
    </dgm:pt>
    <dgm:pt modelId="{632D1D6A-B83E-40A6-9A32-074104BCB7B1}" type="pres">
      <dgm:prSet presAssocID="{20308C43-53E2-4A2D-B2DF-94BA177E83B9}" presName="hierChild5" presStyleCnt="0"/>
      <dgm:spPr/>
    </dgm:pt>
    <dgm:pt modelId="{17F4820A-C00C-4482-A255-C7EFE83694CE}" type="pres">
      <dgm:prSet presAssocID="{29139CF7-2778-42AA-8E00-C9472F974DC0}" presName="Name37" presStyleLbl="parChTrans1D3" presStyleIdx="4" presStyleCnt="6"/>
      <dgm:spPr/>
    </dgm:pt>
    <dgm:pt modelId="{7D993998-2892-420F-BEAD-0BCD7CB05AB3}" type="pres">
      <dgm:prSet presAssocID="{6CA00D13-0043-4A80-8CE7-34664DF0F72C}" presName="hierRoot2" presStyleCnt="0">
        <dgm:presLayoutVars>
          <dgm:hierBranch val="init"/>
        </dgm:presLayoutVars>
      </dgm:prSet>
      <dgm:spPr/>
    </dgm:pt>
    <dgm:pt modelId="{9402E087-167E-4BAB-975E-29CF83E4EF84}" type="pres">
      <dgm:prSet presAssocID="{6CA00D13-0043-4A80-8CE7-34664DF0F72C}" presName="rootComposite" presStyleCnt="0"/>
      <dgm:spPr/>
    </dgm:pt>
    <dgm:pt modelId="{B45F0449-27D1-4380-8625-4D49142BAD9E}" type="pres">
      <dgm:prSet presAssocID="{6CA00D13-0043-4A80-8CE7-34664DF0F72C}" presName="rootText" presStyleLbl="node3" presStyleIdx="4" presStyleCnt="6" custScaleX="148835">
        <dgm:presLayoutVars>
          <dgm:chPref val="3"/>
        </dgm:presLayoutVars>
      </dgm:prSet>
      <dgm:spPr/>
    </dgm:pt>
    <dgm:pt modelId="{95695B67-1D03-4C7C-BF7A-8335FA375AC1}" type="pres">
      <dgm:prSet presAssocID="{6CA00D13-0043-4A80-8CE7-34664DF0F72C}" presName="rootConnector" presStyleLbl="node3" presStyleIdx="4" presStyleCnt="6"/>
      <dgm:spPr/>
    </dgm:pt>
    <dgm:pt modelId="{B7D6F8D5-64E6-4573-A886-F962F9BAE56C}" type="pres">
      <dgm:prSet presAssocID="{6CA00D13-0043-4A80-8CE7-34664DF0F72C}" presName="hierChild4" presStyleCnt="0"/>
      <dgm:spPr/>
    </dgm:pt>
    <dgm:pt modelId="{46A9FD5B-DEBF-48C2-B3DB-8B51A5BA39FC}" type="pres">
      <dgm:prSet presAssocID="{6CA00D13-0043-4A80-8CE7-34664DF0F72C}" presName="hierChild5" presStyleCnt="0"/>
      <dgm:spPr/>
    </dgm:pt>
    <dgm:pt modelId="{AF1029CE-71CE-47D8-8381-CC9345857B4A}" type="pres">
      <dgm:prSet presAssocID="{DAE70664-6ED6-4E58-80BC-B3414CF515C7}" presName="hierChild5" presStyleCnt="0"/>
      <dgm:spPr/>
    </dgm:pt>
    <dgm:pt modelId="{19CA316B-5270-491E-B3FF-9A3C776C5E92}" type="pres">
      <dgm:prSet presAssocID="{86AB1964-7B2F-4A39-A295-2813963978A6}" presName="Name37" presStyleLbl="parChTrans1D2" presStyleIdx="2" presStyleCnt="3"/>
      <dgm:spPr/>
    </dgm:pt>
    <dgm:pt modelId="{73F9868D-225B-4942-8A4F-66F93A68AA97}" type="pres">
      <dgm:prSet presAssocID="{2BD1DE12-99CC-41D3-9F30-26C6C4C275E2}" presName="hierRoot2" presStyleCnt="0">
        <dgm:presLayoutVars>
          <dgm:hierBranch val="init"/>
        </dgm:presLayoutVars>
      </dgm:prSet>
      <dgm:spPr/>
    </dgm:pt>
    <dgm:pt modelId="{62994EB5-16B1-41BC-B4CB-FF125EB08EC9}" type="pres">
      <dgm:prSet presAssocID="{2BD1DE12-99CC-41D3-9F30-26C6C4C275E2}" presName="rootComposite" presStyleCnt="0"/>
      <dgm:spPr/>
    </dgm:pt>
    <dgm:pt modelId="{5AA4E0DB-04AA-4655-B316-1B87DC6BE861}" type="pres">
      <dgm:prSet presAssocID="{2BD1DE12-99CC-41D3-9F30-26C6C4C275E2}" presName="rootText" presStyleLbl="node2" presStyleIdx="2" presStyleCnt="3" custScaleX="160454" custLinFactX="17840" custLinFactNeighborX="100000">
        <dgm:presLayoutVars>
          <dgm:chPref val="3"/>
        </dgm:presLayoutVars>
      </dgm:prSet>
      <dgm:spPr/>
    </dgm:pt>
    <dgm:pt modelId="{CB059BCE-25C4-4987-B7BE-5FA8C5C2541B}" type="pres">
      <dgm:prSet presAssocID="{2BD1DE12-99CC-41D3-9F30-26C6C4C275E2}" presName="rootConnector" presStyleLbl="node2" presStyleIdx="2" presStyleCnt="3"/>
      <dgm:spPr/>
    </dgm:pt>
    <dgm:pt modelId="{86BC74F3-6008-48AA-AC89-3F3F6A370B65}" type="pres">
      <dgm:prSet presAssocID="{2BD1DE12-99CC-41D3-9F30-26C6C4C275E2}" presName="hierChild4" presStyleCnt="0"/>
      <dgm:spPr/>
    </dgm:pt>
    <dgm:pt modelId="{4B6EFE30-58FD-4D76-A8D6-A3C2299ADCE3}" type="pres">
      <dgm:prSet presAssocID="{112C0E7C-2549-4F69-8C49-ABD92FC14CD4}" presName="Name37" presStyleLbl="parChTrans1D3" presStyleIdx="5" presStyleCnt="6"/>
      <dgm:spPr/>
    </dgm:pt>
    <dgm:pt modelId="{6954F98A-7F3C-429B-9C9A-CC53BAFB50C1}" type="pres">
      <dgm:prSet presAssocID="{B2FEDEE1-804F-4A78-BF18-0BB095D103D6}" presName="hierRoot2" presStyleCnt="0">
        <dgm:presLayoutVars>
          <dgm:hierBranch val="init"/>
        </dgm:presLayoutVars>
      </dgm:prSet>
      <dgm:spPr/>
    </dgm:pt>
    <dgm:pt modelId="{B929B7AC-69E8-4B8E-A13B-5985782525F3}" type="pres">
      <dgm:prSet presAssocID="{B2FEDEE1-804F-4A78-BF18-0BB095D103D6}" presName="rootComposite" presStyleCnt="0"/>
      <dgm:spPr/>
    </dgm:pt>
    <dgm:pt modelId="{6BF5C1D0-BCB8-48CF-A86C-002F711A3F29}" type="pres">
      <dgm:prSet presAssocID="{B2FEDEE1-804F-4A78-BF18-0BB095D103D6}" presName="rootText" presStyleLbl="node3" presStyleIdx="5" presStyleCnt="6" custLinFactX="16841" custLinFactNeighborX="100000" custLinFactNeighborY="9987">
        <dgm:presLayoutVars>
          <dgm:chPref val="3"/>
        </dgm:presLayoutVars>
      </dgm:prSet>
      <dgm:spPr/>
    </dgm:pt>
    <dgm:pt modelId="{FE777C18-8DEC-41EE-8B76-AD10ED35B346}" type="pres">
      <dgm:prSet presAssocID="{B2FEDEE1-804F-4A78-BF18-0BB095D103D6}" presName="rootConnector" presStyleLbl="node3" presStyleIdx="5" presStyleCnt="6"/>
      <dgm:spPr/>
    </dgm:pt>
    <dgm:pt modelId="{0FAC1287-C2B7-47D3-B160-FBC6A7D4D2A1}" type="pres">
      <dgm:prSet presAssocID="{B2FEDEE1-804F-4A78-BF18-0BB095D103D6}" presName="hierChild4" presStyleCnt="0"/>
      <dgm:spPr/>
    </dgm:pt>
    <dgm:pt modelId="{7A198499-CE1D-4BDD-959D-EE0F4AFD179F}" type="pres">
      <dgm:prSet presAssocID="{2C79370E-8AAE-4215-A187-C20F238ABF4C}" presName="Name37" presStyleLbl="parChTrans1D4" presStyleIdx="0" presStyleCnt="4"/>
      <dgm:spPr/>
    </dgm:pt>
    <dgm:pt modelId="{62C83659-76BA-4E92-99D6-2B0302B4593C}" type="pres">
      <dgm:prSet presAssocID="{E66DA20C-547E-47EE-B89B-0B9A9D4F7775}" presName="hierRoot2" presStyleCnt="0">
        <dgm:presLayoutVars>
          <dgm:hierBranch val="init"/>
        </dgm:presLayoutVars>
      </dgm:prSet>
      <dgm:spPr/>
    </dgm:pt>
    <dgm:pt modelId="{1C2AADAF-9A88-4A3A-BCDE-98BA3FB575AE}" type="pres">
      <dgm:prSet presAssocID="{E66DA20C-547E-47EE-B89B-0B9A9D4F7775}" presName="rootComposite" presStyleCnt="0"/>
      <dgm:spPr/>
    </dgm:pt>
    <dgm:pt modelId="{11A361B6-73AC-473C-A26E-DEAAA6D72389}" type="pres">
      <dgm:prSet presAssocID="{E66DA20C-547E-47EE-B89B-0B9A9D4F7775}" presName="rootText" presStyleLbl="node4" presStyleIdx="0" presStyleCnt="4" custLinFactX="12847" custLinFactNeighborX="100000" custLinFactNeighborY="-7989">
        <dgm:presLayoutVars>
          <dgm:chPref val="3"/>
        </dgm:presLayoutVars>
      </dgm:prSet>
      <dgm:spPr/>
    </dgm:pt>
    <dgm:pt modelId="{BF159595-8E64-4DC1-88D9-E4875141C33A}" type="pres">
      <dgm:prSet presAssocID="{E66DA20C-547E-47EE-B89B-0B9A9D4F7775}" presName="rootConnector" presStyleLbl="node4" presStyleIdx="0" presStyleCnt="4"/>
      <dgm:spPr/>
    </dgm:pt>
    <dgm:pt modelId="{4135EB70-325B-4317-8BAD-15BE33D94A0F}" type="pres">
      <dgm:prSet presAssocID="{E66DA20C-547E-47EE-B89B-0B9A9D4F7775}" presName="hierChild4" presStyleCnt="0"/>
      <dgm:spPr/>
    </dgm:pt>
    <dgm:pt modelId="{1B757043-F0A7-4C29-98F6-FA663FA27E0F}" type="pres">
      <dgm:prSet presAssocID="{CE7AD710-431A-4944-805F-103293144799}" presName="Name37" presStyleLbl="parChTrans1D4" presStyleIdx="1" presStyleCnt="4"/>
      <dgm:spPr/>
    </dgm:pt>
    <dgm:pt modelId="{32DB791A-C9A2-44AD-8DF9-0F45A88CA6B7}" type="pres">
      <dgm:prSet presAssocID="{889EF199-A8B5-4DE0-95EE-7E314EB4ED38}" presName="hierRoot2" presStyleCnt="0">
        <dgm:presLayoutVars>
          <dgm:hierBranch val="init"/>
        </dgm:presLayoutVars>
      </dgm:prSet>
      <dgm:spPr/>
    </dgm:pt>
    <dgm:pt modelId="{96BDE931-7E66-4D1E-A268-A3375948314A}" type="pres">
      <dgm:prSet presAssocID="{889EF199-A8B5-4DE0-95EE-7E314EB4ED38}" presName="rootComposite" presStyleCnt="0"/>
      <dgm:spPr/>
    </dgm:pt>
    <dgm:pt modelId="{7C30362A-C0D6-4CA6-80BF-CC21A37E2A85}" type="pres">
      <dgm:prSet presAssocID="{889EF199-A8B5-4DE0-95EE-7E314EB4ED38}" presName="rootText" presStyleLbl="node4" presStyleIdx="1" presStyleCnt="4" custLinFactX="13845" custLinFactNeighborX="100000" custLinFactNeighborY="-11984">
        <dgm:presLayoutVars>
          <dgm:chPref val="3"/>
        </dgm:presLayoutVars>
      </dgm:prSet>
      <dgm:spPr/>
    </dgm:pt>
    <dgm:pt modelId="{02B65133-05FD-4703-BE47-A8CEEA21C242}" type="pres">
      <dgm:prSet presAssocID="{889EF199-A8B5-4DE0-95EE-7E314EB4ED38}" presName="rootConnector" presStyleLbl="node4" presStyleIdx="1" presStyleCnt="4"/>
      <dgm:spPr/>
    </dgm:pt>
    <dgm:pt modelId="{F3BF09AC-2E0E-4BFE-9F1C-26BFA3A7779E}" type="pres">
      <dgm:prSet presAssocID="{889EF199-A8B5-4DE0-95EE-7E314EB4ED38}" presName="hierChild4" presStyleCnt="0"/>
      <dgm:spPr/>
    </dgm:pt>
    <dgm:pt modelId="{5D34B929-42F2-4C7B-9B54-B47BF792625A}" type="pres">
      <dgm:prSet presAssocID="{39F60B7F-FE4A-4803-822C-420D805FA17D}" presName="Name37" presStyleLbl="parChTrans1D4" presStyleIdx="2" presStyleCnt="4"/>
      <dgm:spPr/>
    </dgm:pt>
    <dgm:pt modelId="{12A556DD-59D3-45E1-932D-3F846D55B5C3}" type="pres">
      <dgm:prSet presAssocID="{EA9BC77C-40F2-4CAE-853B-50EB83D92F15}" presName="hierRoot2" presStyleCnt="0">
        <dgm:presLayoutVars>
          <dgm:hierBranch val="init"/>
        </dgm:presLayoutVars>
      </dgm:prSet>
      <dgm:spPr/>
    </dgm:pt>
    <dgm:pt modelId="{A87AF913-07C5-4EE0-8B9C-31D05FB9438B}" type="pres">
      <dgm:prSet presAssocID="{EA9BC77C-40F2-4CAE-853B-50EB83D92F15}" presName="rootComposite" presStyleCnt="0"/>
      <dgm:spPr/>
    </dgm:pt>
    <dgm:pt modelId="{D22196E3-8616-4D23-B772-15E27CD6DEC6}" type="pres">
      <dgm:prSet presAssocID="{EA9BC77C-40F2-4CAE-853B-50EB83D92F15}" presName="rootText" presStyleLbl="node4" presStyleIdx="2" presStyleCnt="4" custLinFactX="13846" custLinFactNeighborX="100000" custLinFactNeighborY="-11982">
        <dgm:presLayoutVars>
          <dgm:chPref val="3"/>
        </dgm:presLayoutVars>
      </dgm:prSet>
      <dgm:spPr/>
    </dgm:pt>
    <dgm:pt modelId="{549875DA-6EFA-4DEF-9C88-A1C5863CC050}" type="pres">
      <dgm:prSet presAssocID="{EA9BC77C-40F2-4CAE-853B-50EB83D92F15}" presName="rootConnector" presStyleLbl="node4" presStyleIdx="2" presStyleCnt="4"/>
      <dgm:spPr/>
    </dgm:pt>
    <dgm:pt modelId="{D2334BAF-7D90-47F5-B0C5-B4DDD2C39D8F}" type="pres">
      <dgm:prSet presAssocID="{EA9BC77C-40F2-4CAE-853B-50EB83D92F15}" presName="hierChild4" presStyleCnt="0"/>
      <dgm:spPr/>
    </dgm:pt>
    <dgm:pt modelId="{95051315-F66A-445A-B2DF-A55721F0F585}" type="pres">
      <dgm:prSet presAssocID="{3E63ADD0-46D0-4860-982A-FEDF743C5FD3}" presName="Name37" presStyleLbl="parChTrans1D4" presStyleIdx="3" presStyleCnt="4"/>
      <dgm:spPr/>
    </dgm:pt>
    <dgm:pt modelId="{97254DFA-1C12-4D18-9F5E-09AC61E858FF}" type="pres">
      <dgm:prSet presAssocID="{268ED5CD-CB9B-431C-97CE-4100ECD74D07}" presName="hierRoot2" presStyleCnt="0">
        <dgm:presLayoutVars>
          <dgm:hierBranch val="init"/>
        </dgm:presLayoutVars>
      </dgm:prSet>
      <dgm:spPr/>
    </dgm:pt>
    <dgm:pt modelId="{563922D0-B4F8-4B74-840C-E41F7C271AFB}" type="pres">
      <dgm:prSet presAssocID="{268ED5CD-CB9B-431C-97CE-4100ECD74D07}" presName="rootComposite" presStyleCnt="0"/>
      <dgm:spPr/>
    </dgm:pt>
    <dgm:pt modelId="{D0B49D04-3CD7-4DF0-AAC1-226E3C351FF7}" type="pres">
      <dgm:prSet presAssocID="{268ED5CD-CB9B-431C-97CE-4100ECD74D07}" presName="rootText" presStyleLbl="node4" presStyleIdx="3" presStyleCnt="4" custLinFactNeighborX="85883" custLinFactNeighborY="-19670">
        <dgm:presLayoutVars>
          <dgm:chPref val="3"/>
        </dgm:presLayoutVars>
      </dgm:prSet>
      <dgm:spPr/>
    </dgm:pt>
    <dgm:pt modelId="{1B013990-013C-4C0C-88EF-535141CC303D}" type="pres">
      <dgm:prSet presAssocID="{268ED5CD-CB9B-431C-97CE-4100ECD74D07}" presName="rootConnector" presStyleLbl="node4" presStyleIdx="3" presStyleCnt="4"/>
      <dgm:spPr/>
    </dgm:pt>
    <dgm:pt modelId="{B52BA81B-58B3-4A55-A09B-987D33A6F432}" type="pres">
      <dgm:prSet presAssocID="{268ED5CD-CB9B-431C-97CE-4100ECD74D07}" presName="hierChild4" presStyleCnt="0"/>
      <dgm:spPr/>
    </dgm:pt>
    <dgm:pt modelId="{A0442302-0661-429A-922F-85DD59F65D9D}" type="pres">
      <dgm:prSet presAssocID="{268ED5CD-CB9B-431C-97CE-4100ECD74D07}" presName="hierChild5" presStyleCnt="0"/>
      <dgm:spPr/>
    </dgm:pt>
    <dgm:pt modelId="{50AE2A34-C387-4A10-9873-44EC63215813}" type="pres">
      <dgm:prSet presAssocID="{EA9BC77C-40F2-4CAE-853B-50EB83D92F15}" presName="hierChild5" presStyleCnt="0"/>
      <dgm:spPr/>
    </dgm:pt>
    <dgm:pt modelId="{6EE44F73-4366-4440-818B-F80E69031FF7}" type="pres">
      <dgm:prSet presAssocID="{889EF199-A8B5-4DE0-95EE-7E314EB4ED38}" presName="hierChild5" presStyleCnt="0"/>
      <dgm:spPr/>
    </dgm:pt>
    <dgm:pt modelId="{BE78B754-6CB1-4497-A3A5-A410362DC9E9}" type="pres">
      <dgm:prSet presAssocID="{E66DA20C-547E-47EE-B89B-0B9A9D4F7775}" presName="hierChild5" presStyleCnt="0"/>
      <dgm:spPr/>
    </dgm:pt>
    <dgm:pt modelId="{2EBC6A89-9FA7-434A-B32D-AC1822C3E0FA}" type="pres">
      <dgm:prSet presAssocID="{B2FEDEE1-804F-4A78-BF18-0BB095D103D6}" presName="hierChild5" presStyleCnt="0"/>
      <dgm:spPr/>
    </dgm:pt>
    <dgm:pt modelId="{73597431-6EFB-4E6C-98D5-CD80B867CFE9}" type="pres">
      <dgm:prSet presAssocID="{2BD1DE12-99CC-41D3-9F30-26C6C4C275E2}" presName="hierChild5" presStyleCnt="0"/>
      <dgm:spPr/>
    </dgm:pt>
    <dgm:pt modelId="{E620667E-6C32-416C-AA23-AFFE94A0A394}" type="pres">
      <dgm:prSet presAssocID="{BCFF30C4-3097-4101-AD6F-57C47B11E2E9}" presName="hierChild3" presStyleCnt="0"/>
      <dgm:spPr/>
    </dgm:pt>
  </dgm:ptLst>
  <dgm:cxnLst>
    <dgm:cxn modelId="{86142F00-0681-4ED1-86DF-661BDEF8845C}" srcId="{2BD1DE12-99CC-41D3-9F30-26C6C4C275E2}" destId="{B2FEDEE1-804F-4A78-BF18-0BB095D103D6}" srcOrd="0" destOrd="0" parTransId="{112C0E7C-2549-4F69-8C49-ABD92FC14CD4}" sibTransId="{05241090-D60C-410F-BF56-42DB27E11068}"/>
    <dgm:cxn modelId="{C02CBC00-ACA8-443B-A385-E1CE3B47482E}" type="presOf" srcId="{BCFF30C4-3097-4101-AD6F-57C47B11E2E9}" destId="{24022930-E6A5-4702-9AE1-AA416D0C2BC8}" srcOrd="0" destOrd="0" presId="urn:microsoft.com/office/officeart/2005/8/layout/orgChart1"/>
    <dgm:cxn modelId="{171B680C-54E3-446C-A8BF-6E239065D728}" srcId="{B2FEDEE1-804F-4A78-BF18-0BB095D103D6}" destId="{E66DA20C-547E-47EE-B89B-0B9A9D4F7775}" srcOrd="0" destOrd="0" parTransId="{2C79370E-8AAE-4215-A187-C20F238ABF4C}" sibTransId="{71849A62-36B1-46C0-A69D-69B411CF8D9B}"/>
    <dgm:cxn modelId="{7E5EAA0C-2D4D-408E-BEC9-098FFD616A53}" srcId="{EA9BC77C-40F2-4CAE-853B-50EB83D92F15}" destId="{268ED5CD-CB9B-431C-97CE-4100ECD74D07}" srcOrd="0" destOrd="0" parTransId="{3E63ADD0-46D0-4860-982A-FEDF743C5FD3}" sibTransId="{0EA8A8C5-F98E-452A-9DFC-5BE19FC4E1E8}"/>
    <dgm:cxn modelId="{C3B3C90E-89F8-4128-BB10-BEB18E1F1AA8}" type="presOf" srcId="{CE7AD710-431A-4944-805F-103293144799}" destId="{1B757043-F0A7-4C29-98F6-FA663FA27E0F}" srcOrd="0" destOrd="0" presId="urn:microsoft.com/office/officeart/2005/8/layout/orgChart1"/>
    <dgm:cxn modelId="{8DF86D0F-2E5C-49DA-88C2-FCE6B2AA9C3A}" type="presOf" srcId="{6CA00D13-0043-4A80-8CE7-34664DF0F72C}" destId="{B45F0449-27D1-4380-8625-4D49142BAD9E}" srcOrd="0" destOrd="0" presId="urn:microsoft.com/office/officeart/2005/8/layout/orgChart1"/>
    <dgm:cxn modelId="{C48BA312-5743-42F6-8514-EDAEBB2012E2}" type="presOf" srcId="{BCFF30C4-3097-4101-AD6F-57C47B11E2E9}" destId="{C9AC2AAC-E747-4CB3-BADD-97757F35631B}" srcOrd="1" destOrd="0" presId="urn:microsoft.com/office/officeart/2005/8/layout/orgChart1"/>
    <dgm:cxn modelId="{1AFCA614-7EAF-45E6-81C2-BCEAFFB9D6C2}" type="presOf" srcId="{86AB1964-7B2F-4A39-A295-2813963978A6}" destId="{19CA316B-5270-491E-B3FF-9A3C776C5E92}" srcOrd="0" destOrd="0" presId="urn:microsoft.com/office/officeart/2005/8/layout/orgChart1"/>
    <dgm:cxn modelId="{8D311117-1267-4FB8-AE65-67E8B5E091FE}" type="presOf" srcId="{8E5A9C51-3A0E-4916-9FAF-C5A7984476FB}" destId="{D89A03C8-70D3-45AC-B975-CD8014A60054}" srcOrd="0" destOrd="0" presId="urn:microsoft.com/office/officeart/2005/8/layout/orgChart1"/>
    <dgm:cxn modelId="{8479F519-4C70-471F-A83F-91BD1E5B30A4}" type="presOf" srcId="{20308C43-53E2-4A2D-B2DF-94BA177E83B9}" destId="{F5CE5F8B-C2B9-46A8-9DE2-EE7B04188A20}" srcOrd="0" destOrd="0" presId="urn:microsoft.com/office/officeart/2005/8/layout/orgChart1"/>
    <dgm:cxn modelId="{818EA421-CB8E-4C16-B07B-411FC6E3E264}" type="presOf" srcId="{DA80D86F-0905-4E94-9B44-42BA91D227DC}" destId="{21C6376D-F946-4388-B8A7-7AE3A8ED3009}" srcOrd="0" destOrd="0" presId="urn:microsoft.com/office/officeart/2005/8/layout/orgChart1"/>
    <dgm:cxn modelId="{403E0F23-A263-4798-9FAB-C6A693A3C98A}" type="presOf" srcId="{B2FEDEE1-804F-4A78-BF18-0BB095D103D6}" destId="{6BF5C1D0-BCB8-48CF-A86C-002F711A3F29}" srcOrd="0" destOrd="0" presId="urn:microsoft.com/office/officeart/2005/8/layout/orgChart1"/>
    <dgm:cxn modelId="{9ACAA025-F3C5-478E-9C39-D0B43022DF6E}" type="presOf" srcId="{2C79370E-8AAE-4215-A187-C20F238ABF4C}" destId="{7A198499-CE1D-4BDD-959D-EE0F4AFD179F}" srcOrd="0" destOrd="0" presId="urn:microsoft.com/office/officeart/2005/8/layout/orgChart1"/>
    <dgm:cxn modelId="{8621AA28-18EE-40E5-BB7C-610F95235641}" srcId="{E66DA20C-547E-47EE-B89B-0B9A9D4F7775}" destId="{889EF199-A8B5-4DE0-95EE-7E314EB4ED38}" srcOrd="0" destOrd="0" parTransId="{CE7AD710-431A-4944-805F-103293144799}" sibTransId="{9485B938-8E73-4837-B6BE-84AB09C2D4EE}"/>
    <dgm:cxn modelId="{EC25A02E-578F-4C95-85E3-900C30AF9A68}" type="presOf" srcId="{8BC8E6BE-4588-45A5-900F-BD9DAF5654C7}" destId="{B9EFBAFC-3C9B-4AFB-995F-842E43DD592D}" srcOrd="0" destOrd="0" presId="urn:microsoft.com/office/officeart/2005/8/layout/orgChart1"/>
    <dgm:cxn modelId="{8D703C30-9110-4430-B946-B42B93C9B5F6}" type="presOf" srcId="{3E63ADD0-46D0-4860-982A-FEDF743C5FD3}" destId="{95051315-F66A-445A-B2DF-A55721F0F585}" srcOrd="0" destOrd="0" presId="urn:microsoft.com/office/officeart/2005/8/layout/orgChart1"/>
    <dgm:cxn modelId="{92693231-3256-4AD2-BC50-64CB48DBEA28}" type="presOf" srcId="{20308C43-53E2-4A2D-B2DF-94BA177E83B9}" destId="{338D4DA6-7EFA-4B04-8B48-6F7454941654}" srcOrd="1" destOrd="0" presId="urn:microsoft.com/office/officeart/2005/8/layout/orgChart1"/>
    <dgm:cxn modelId="{6B248131-7A11-4AD6-8818-3A9EE8ABCC78}" type="presOf" srcId="{E66DA20C-547E-47EE-B89B-0B9A9D4F7775}" destId="{BF159595-8E64-4DC1-88D9-E4875141C33A}" srcOrd="1" destOrd="0" presId="urn:microsoft.com/office/officeart/2005/8/layout/orgChart1"/>
    <dgm:cxn modelId="{18F6D439-A907-4D32-9397-3C4DC694274C}" type="presOf" srcId="{889EF199-A8B5-4DE0-95EE-7E314EB4ED38}" destId="{7C30362A-C0D6-4CA6-80BF-CC21A37E2A85}" srcOrd="0" destOrd="0" presId="urn:microsoft.com/office/officeart/2005/8/layout/orgChart1"/>
    <dgm:cxn modelId="{A17C4D3D-D709-4321-8612-38ACCA5D23ED}" type="presOf" srcId="{76AB7F87-2D98-4232-815D-145ECB4972A9}" destId="{96C5BE29-C266-4D3E-98DA-462CC628F142}" srcOrd="0" destOrd="0" presId="urn:microsoft.com/office/officeart/2005/8/layout/orgChart1"/>
    <dgm:cxn modelId="{27E5E444-262E-47E7-96A0-2935034103D3}" srcId="{390E66AC-1D25-493B-B8E9-966D89E4A672}" destId="{8BC8E6BE-4588-45A5-900F-BD9DAF5654C7}" srcOrd="2" destOrd="0" parTransId="{0032C18B-BD95-4294-AF56-E38DEA8410AD}" sibTransId="{1FDF43C7-D156-4975-A60D-DFF6735C5D13}"/>
    <dgm:cxn modelId="{CF6A1445-2E3F-4083-8DA5-7F1C9FD1A1E4}" type="presOf" srcId="{8BC8E6BE-4588-45A5-900F-BD9DAF5654C7}" destId="{BAA70A5B-A49D-4E25-86D5-EDCA67E2C912}" srcOrd="1" destOrd="0" presId="urn:microsoft.com/office/officeart/2005/8/layout/orgChart1"/>
    <dgm:cxn modelId="{21161C4A-A382-46D0-B435-568E3ED3D421}" srcId="{889EF199-A8B5-4DE0-95EE-7E314EB4ED38}" destId="{EA9BC77C-40F2-4CAE-853B-50EB83D92F15}" srcOrd="0" destOrd="0" parTransId="{39F60B7F-FE4A-4803-822C-420D805FA17D}" sibTransId="{5478A6A9-1BA1-4250-9093-E96B9920AACA}"/>
    <dgm:cxn modelId="{0E11354A-8276-49F4-AA97-FB6C675BDF8A}" srcId="{390E66AC-1D25-493B-B8E9-966D89E4A672}" destId="{AA3C9274-82BE-4A0D-996D-7D2E6CFBD0E1}" srcOrd="0" destOrd="0" parTransId="{DA80D86F-0905-4E94-9B44-42BA91D227DC}" sibTransId="{F2CCA2FA-DA07-431E-811A-B8F20912CE5E}"/>
    <dgm:cxn modelId="{634B6C4C-0E17-4556-A32B-0EDECC5EA3B9}" type="presOf" srcId="{EA9BC77C-40F2-4CAE-853B-50EB83D92F15}" destId="{D22196E3-8616-4D23-B772-15E27CD6DEC6}" srcOrd="0" destOrd="0" presId="urn:microsoft.com/office/officeart/2005/8/layout/orgChart1"/>
    <dgm:cxn modelId="{64E1DB4F-33D5-4ED2-A121-A3B19FDA6292}" type="presOf" srcId="{6CA00D13-0043-4A80-8CE7-34664DF0F72C}" destId="{95695B67-1D03-4C7C-BF7A-8335FA375AC1}" srcOrd="1" destOrd="0" presId="urn:microsoft.com/office/officeart/2005/8/layout/orgChart1"/>
    <dgm:cxn modelId="{C3092375-A2A3-44BD-85C3-4E7CF66245DC}" srcId="{390E66AC-1D25-493B-B8E9-966D89E4A672}" destId="{76AB7F87-2D98-4232-815D-145ECB4972A9}" srcOrd="1" destOrd="0" parTransId="{E2FA833D-5717-486E-A7AB-5735C837C2BF}" sibTransId="{B4EB16E6-4F96-4E21-82B2-C228A752B920}"/>
    <dgm:cxn modelId="{28950577-9917-480D-97EA-5409719C602E}" type="presOf" srcId="{390E66AC-1D25-493B-B8E9-966D89E4A672}" destId="{0C20A1E9-BD39-407D-9A12-0C0F36C32F88}" srcOrd="0" destOrd="0" presId="urn:microsoft.com/office/officeart/2005/8/layout/orgChart1"/>
    <dgm:cxn modelId="{49092F57-07BB-4024-BA0A-D0884D1C6100}" type="presOf" srcId="{DAE70664-6ED6-4E58-80BC-B3414CF515C7}" destId="{4B360F53-C0D2-4EE1-A352-AB862F42E929}" srcOrd="0" destOrd="0" presId="urn:microsoft.com/office/officeart/2005/8/layout/orgChart1"/>
    <dgm:cxn modelId="{2F1BA057-0B14-4F95-8455-475C8FC8EB54}" type="presOf" srcId="{390E66AC-1D25-493B-B8E9-966D89E4A672}" destId="{6662EBE1-5A2E-4177-84F1-D8C89FDF4F12}" srcOrd="1" destOrd="0" presId="urn:microsoft.com/office/officeart/2005/8/layout/orgChart1"/>
    <dgm:cxn modelId="{7F131C59-64FC-4116-B148-9EA57AFBC727}" type="presOf" srcId="{268ED5CD-CB9B-431C-97CE-4100ECD74D07}" destId="{1B013990-013C-4C0C-88EF-535141CC303D}" srcOrd="1" destOrd="0" presId="urn:microsoft.com/office/officeart/2005/8/layout/orgChart1"/>
    <dgm:cxn modelId="{00277979-E20F-4CC4-9074-068F55459116}" type="presOf" srcId="{268ED5CD-CB9B-431C-97CE-4100ECD74D07}" destId="{D0B49D04-3CD7-4DF0-AAC1-226E3C351FF7}" srcOrd="0" destOrd="0" presId="urn:microsoft.com/office/officeart/2005/8/layout/orgChart1"/>
    <dgm:cxn modelId="{3BA3775A-5639-4957-A3AB-9D802CA033B5}" type="presOf" srcId="{DAE70664-6ED6-4E58-80BC-B3414CF515C7}" destId="{88ECDD09-441E-44C6-B545-98AE752F5AEF}" srcOrd="1" destOrd="0" presId="urn:microsoft.com/office/officeart/2005/8/layout/orgChart1"/>
    <dgm:cxn modelId="{6B22EE7A-A0B3-477E-807B-C058B311542B}" type="presOf" srcId="{E66DA20C-547E-47EE-B89B-0B9A9D4F7775}" destId="{11A361B6-73AC-473C-A26E-DEAAA6D72389}" srcOrd="0" destOrd="0" presId="urn:microsoft.com/office/officeart/2005/8/layout/orgChart1"/>
    <dgm:cxn modelId="{DEB9207F-8B5F-499C-9FA2-93B65106CBE2}" type="presOf" srcId="{889EF199-A8B5-4DE0-95EE-7E314EB4ED38}" destId="{02B65133-05FD-4703-BE47-A8CEEA21C242}" srcOrd="1" destOrd="0" presId="urn:microsoft.com/office/officeart/2005/8/layout/orgChart1"/>
    <dgm:cxn modelId="{26CA5587-BD7D-4FD8-9B27-900E900BAC7E}" type="presOf" srcId="{B2FEDEE1-804F-4A78-BF18-0BB095D103D6}" destId="{FE777C18-8DEC-41EE-8B76-AD10ED35B346}" srcOrd="1" destOrd="0" presId="urn:microsoft.com/office/officeart/2005/8/layout/orgChart1"/>
    <dgm:cxn modelId="{4739FD87-38B1-4A8D-A6DA-79A0E3B04B43}" type="presOf" srcId="{AA3C9274-82BE-4A0D-996D-7D2E6CFBD0E1}" destId="{8928FCF0-1CCF-453B-B4DE-AC421B136762}" srcOrd="1" destOrd="0" presId="urn:microsoft.com/office/officeart/2005/8/layout/orgChart1"/>
    <dgm:cxn modelId="{62354288-3D7D-4DBC-807B-179F7E103356}" srcId="{DAE70664-6ED6-4E58-80BC-B3414CF515C7}" destId="{20308C43-53E2-4A2D-B2DF-94BA177E83B9}" srcOrd="0" destOrd="0" parTransId="{30D67004-8723-4D22-B825-C2173A48670E}" sibTransId="{BE2079B1-5225-4878-8C9F-9E2CABD8050C}"/>
    <dgm:cxn modelId="{B498B78B-5270-46BC-A426-500296236EC8}" type="presOf" srcId="{EA9BC77C-40F2-4CAE-853B-50EB83D92F15}" destId="{549875DA-6EFA-4DEF-9C88-A1C5863CC050}" srcOrd="1" destOrd="0" presId="urn:microsoft.com/office/officeart/2005/8/layout/orgChart1"/>
    <dgm:cxn modelId="{4F8F2595-50B5-4A63-B436-6DCBEFD92EA4}" srcId="{BCFF30C4-3097-4101-AD6F-57C47B11E2E9}" destId="{DAE70664-6ED6-4E58-80BC-B3414CF515C7}" srcOrd="1" destOrd="0" parTransId="{5D368655-7CB4-4850-ABEE-A1812C879483}" sibTransId="{9FAACF62-2B37-4C58-93E3-06DCFB19C313}"/>
    <dgm:cxn modelId="{65C64595-5829-4BB6-95E5-E7287643A125}" type="presOf" srcId="{112C0E7C-2549-4F69-8C49-ABD92FC14CD4}" destId="{4B6EFE30-58FD-4D76-A8D6-A3C2299ADCE3}" srcOrd="0" destOrd="0" presId="urn:microsoft.com/office/officeart/2005/8/layout/orgChart1"/>
    <dgm:cxn modelId="{1AA99F96-454F-459A-B47B-60900DD38E8C}" type="presOf" srcId="{2BD1DE12-99CC-41D3-9F30-26C6C4C275E2}" destId="{CB059BCE-25C4-4987-B7BE-5FA8C5C2541B}" srcOrd="1" destOrd="0" presId="urn:microsoft.com/office/officeart/2005/8/layout/orgChart1"/>
    <dgm:cxn modelId="{819A5D9C-98D2-4E60-B660-1F0FAB7774D8}" type="presOf" srcId="{E2FA833D-5717-486E-A7AB-5735C837C2BF}" destId="{61E34D12-3758-4786-B617-D38F16E740E9}" srcOrd="0" destOrd="0" presId="urn:microsoft.com/office/officeart/2005/8/layout/orgChart1"/>
    <dgm:cxn modelId="{571133AA-914E-4539-8DD6-2710C2EE8152}" type="presOf" srcId="{5D368655-7CB4-4850-ABEE-A1812C879483}" destId="{6B58645D-C1CC-4B06-8F10-4184907D3CBE}" srcOrd="0" destOrd="0" presId="urn:microsoft.com/office/officeart/2005/8/layout/orgChart1"/>
    <dgm:cxn modelId="{2D6E83AA-64AF-4CDD-89C3-AB4037ECFA6C}" srcId="{B7BAA949-B03C-401E-8782-A4D635C8FEA8}" destId="{BCFF30C4-3097-4101-AD6F-57C47B11E2E9}" srcOrd="0" destOrd="0" parTransId="{7B41A3C2-E4DF-4710-AC2D-484C4525384F}" sibTransId="{CD90F5E5-7438-4756-B72A-FB68905FFB61}"/>
    <dgm:cxn modelId="{62F1D6AD-2B09-41FE-B686-3C7E83A62CCB}" type="presOf" srcId="{0032C18B-BD95-4294-AF56-E38DEA8410AD}" destId="{D463140B-DA0E-4B21-82F7-E4AFD526D5F3}" srcOrd="0" destOrd="0" presId="urn:microsoft.com/office/officeart/2005/8/layout/orgChart1"/>
    <dgm:cxn modelId="{D76C1FC0-BC41-487E-A665-20AF1733FB70}" srcId="{BCFF30C4-3097-4101-AD6F-57C47B11E2E9}" destId="{2BD1DE12-99CC-41D3-9F30-26C6C4C275E2}" srcOrd="2" destOrd="0" parTransId="{86AB1964-7B2F-4A39-A295-2813963978A6}" sibTransId="{D396F6F0-2237-469F-9742-09888AC05BBC}"/>
    <dgm:cxn modelId="{4832CFC1-95C7-439B-89AE-EB87CBD0E6CA}" type="presOf" srcId="{B7BAA949-B03C-401E-8782-A4D635C8FEA8}" destId="{D5555982-A4AE-437D-9092-C32D96B0B6CE}" srcOrd="0" destOrd="0" presId="urn:microsoft.com/office/officeart/2005/8/layout/orgChart1"/>
    <dgm:cxn modelId="{752E46CA-00AB-46B0-9711-31111E2C9A4F}" type="presOf" srcId="{AA3C9274-82BE-4A0D-996D-7D2E6CFBD0E1}" destId="{7493E5BD-F9E4-4ACC-BE7D-FAE2DAA73D00}" srcOrd="0" destOrd="0" presId="urn:microsoft.com/office/officeart/2005/8/layout/orgChart1"/>
    <dgm:cxn modelId="{1B0BBFCD-C199-447B-B6D8-E2617668CA9E}" srcId="{DAE70664-6ED6-4E58-80BC-B3414CF515C7}" destId="{6CA00D13-0043-4A80-8CE7-34664DF0F72C}" srcOrd="1" destOrd="0" parTransId="{29139CF7-2778-42AA-8E00-C9472F974DC0}" sibTransId="{9F522D3C-DE60-4ED6-8D55-E894AD186AE8}"/>
    <dgm:cxn modelId="{933CBDDD-71F0-4153-8877-1E83F8918CB4}" type="presOf" srcId="{39F60B7F-FE4A-4803-822C-420D805FA17D}" destId="{5D34B929-42F2-4C7B-9B54-B47BF792625A}" srcOrd="0" destOrd="0" presId="urn:microsoft.com/office/officeart/2005/8/layout/orgChart1"/>
    <dgm:cxn modelId="{D06A8CE9-02BA-4CE0-9C5F-9FD637943E7D}" type="presOf" srcId="{30D67004-8723-4D22-B825-C2173A48670E}" destId="{0EBFF068-DF66-4B30-A5E2-4A929D17B307}" srcOrd="0" destOrd="0" presId="urn:microsoft.com/office/officeart/2005/8/layout/orgChart1"/>
    <dgm:cxn modelId="{5D4C8BF9-F650-47F8-A982-2A194E87E146}" type="presOf" srcId="{29139CF7-2778-42AA-8E00-C9472F974DC0}" destId="{17F4820A-C00C-4482-A255-C7EFE83694CE}" srcOrd="0" destOrd="0" presId="urn:microsoft.com/office/officeart/2005/8/layout/orgChart1"/>
    <dgm:cxn modelId="{E91626FC-8760-463F-97FE-09283764C2B7}" type="presOf" srcId="{2BD1DE12-99CC-41D3-9F30-26C6C4C275E2}" destId="{5AA4E0DB-04AA-4655-B316-1B87DC6BE861}" srcOrd="0" destOrd="0" presId="urn:microsoft.com/office/officeart/2005/8/layout/orgChart1"/>
    <dgm:cxn modelId="{8C2204FF-A4EB-4D03-A6E8-E8FA53E465E3}" srcId="{BCFF30C4-3097-4101-AD6F-57C47B11E2E9}" destId="{390E66AC-1D25-493B-B8E9-966D89E4A672}" srcOrd="0" destOrd="0" parTransId="{8E5A9C51-3A0E-4916-9FAF-C5A7984476FB}" sibTransId="{2DE7BEB7-EB9D-47E6-B0CB-2E23DDE62553}"/>
    <dgm:cxn modelId="{5768D7FF-929E-426C-8DB8-EC6C7EB3A7DD}" type="presOf" srcId="{76AB7F87-2D98-4232-815D-145ECB4972A9}" destId="{0D606374-2B5A-42EC-AC13-853536081F6D}" srcOrd="1" destOrd="0" presId="urn:microsoft.com/office/officeart/2005/8/layout/orgChart1"/>
    <dgm:cxn modelId="{109BAC35-037E-43D0-8D00-53D8090807BD}" type="presParOf" srcId="{D5555982-A4AE-437D-9092-C32D96B0B6CE}" destId="{8821145C-3B94-418E-9144-E5A39F3869FE}" srcOrd="0" destOrd="0" presId="urn:microsoft.com/office/officeart/2005/8/layout/orgChart1"/>
    <dgm:cxn modelId="{F075958C-9543-4D57-B5E5-C4A7C7B9F06E}" type="presParOf" srcId="{8821145C-3B94-418E-9144-E5A39F3869FE}" destId="{B7BF886B-4905-49EB-ADEE-AF8162E2E495}" srcOrd="0" destOrd="0" presId="urn:microsoft.com/office/officeart/2005/8/layout/orgChart1"/>
    <dgm:cxn modelId="{CE4C2A02-53F6-4E52-A013-88E747D7A05A}" type="presParOf" srcId="{B7BF886B-4905-49EB-ADEE-AF8162E2E495}" destId="{24022930-E6A5-4702-9AE1-AA416D0C2BC8}" srcOrd="0" destOrd="0" presId="urn:microsoft.com/office/officeart/2005/8/layout/orgChart1"/>
    <dgm:cxn modelId="{FAE957FF-F27F-480D-8968-3200026322B2}" type="presParOf" srcId="{B7BF886B-4905-49EB-ADEE-AF8162E2E495}" destId="{C9AC2AAC-E747-4CB3-BADD-97757F35631B}" srcOrd="1" destOrd="0" presId="urn:microsoft.com/office/officeart/2005/8/layout/orgChart1"/>
    <dgm:cxn modelId="{3C940971-382C-47FD-A7CA-8FFA38E70A74}" type="presParOf" srcId="{8821145C-3B94-418E-9144-E5A39F3869FE}" destId="{C8491FEB-B993-43E2-A17F-C5C3C7518C84}" srcOrd="1" destOrd="0" presId="urn:microsoft.com/office/officeart/2005/8/layout/orgChart1"/>
    <dgm:cxn modelId="{A47D2877-55BF-48ED-B9E3-0CDE79316DFA}" type="presParOf" srcId="{C8491FEB-B993-43E2-A17F-C5C3C7518C84}" destId="{D89A03C8-70D3-45AC-B975-CD8014A60054}" srcOrd="0" destOrd="0" presId="urn:microsoft.com/office/officeart/2005/8/layout/orgChart1"/>
    <dgm:cxn modelId="{11B4A5B2-4376-4ED8-BA64-A9022B602DE3}" type="presParOf" srcId="{C8491FEB-B993-43E2-A17F-C5C3C7518C84}" destId="{7C85DA65-68F7-426F-8F11-83F9B58E0644}" srcOrd="1" destOrd="0" presId="urn:microsoft.com/office/officeart/2005/8/layout/orgChart1"/>
    <dgm:cxn modelId="{C403EE00-5867-4B22-91FD-97C88794FB76}" type="presParOf" srcId="{7C85DA65-68F7-426F-8F11-83F9B58E0644}" destId="{7A0497D3-769A-4496-A3CC-4899D8137955}" srcOrd="0" destOrd="0" presId="urn:microsoft.com/office/officeart/2005/8/layout/orgChart1"/>
    <dgm:cxn modelId="{30408B11-6E9C-4455-B01F-FEAEEC447549}" type="presParOf" srcId="{7A0497D3-769A-4496-A3CC-4899D8137955}" destId="{0C20A1E9-BD39-407D-9A12-0C0F36C32F88}" srcOrd="0" destOrd="0" presId="urn:microsoft.com/office/officeart/2005/8/layout/orgChart1"/>
    <dgm:cxn modelId="{2BF79C58-44FA-4C6D-9D49-205CA924324A}" type="presParOf" srcId="{7A0497D3-769A-4496-A3CC-4899D8137955}" destId="{6662EBE1-5A2E-4177-84F1-D8C89FDF4F12}" srcOrd="1" destOrd="0" presId="urn:microsoft.com/office/officeart/2005/8/layout/orgChart1"/>
    <dgm:cxn modelId="{5C821081-0C2F-4312-9CC6-F5B7E55BCBAF}" type="presParOf" srcId="{7C85DA65-68F7-426F-8F11-83F9B58E0644}" destId="{9C3C8EC2-3D5A-40C2-8FE2-152A98AF2C99}" srcOrd="1" destOrd="0" presId="urn:microsoft.com/office/officeart/2005/8/layout/orgChart1"/>
    <dgm:cxn modelId="{66A2E353-130D-49E0-8386-AD576E945C45}" type="presParOf" srcId="{9C3C8EC2-3D5A-40C2-8FE2-152A98AF2C99}" destId="{21C6376D-F946-4388-B8A7-7AE3A8ED3009}" srcOrd="0" destOrd="0" presId="urn:microsoft.com/office/officeart/2005/8/layout/orgChart1"/>
    <dgm:cxn modelId="{9BC2821A-A20C-4E76-ABC1-B7386F130DD7}" type="presParOf" srcId="{9C3C8EC2-3D5A-40C2-8FE2-152A98AF2C99}" destId="{96A933DF-B03C-4B2D-AE51-7E46C907E628}" srcOrd="1" destOrd="0" presId="urn:microsoft.com/office/officeart/2005/8/layout/orgChart1"/>
    <dgm:cxn modelId="{40298FE8-A02D-4183-BA78-406B5751E2B7}" type="presParOf" srcId="{96A933DF-B03C-4B2D-AE51-7E46C907E628}" destId="{7C62AC2B-8D85-4829-9556-231B0461AD6D}" srcOrd="0" destOrd="0" presId="urn:microsoft.com/office/officeart/2005/8/layout/orgChart1"/>
    <dgm:cxn modelId="{F24549C8-4EAD-4891-A285-2109F7CB560B}" type="presParOf" srcId="{7C62AC2B-8D85-4829-9556-231B0461AD6D}" destId="{7493E5BD-F9E4-4ACC-BE7D-FAE2DAA73D00}" srcOrd="0" destOrd="0" presId="urn:microsoft.com/office/officeart/2005/8/layout/orgChart1"/>
    <dgm:cxn modelId="{32BD2763-9167-4D05-A4CF-62BC06E2D101}" type="presParOf" srcId="{7C62AC2B-8D85-4829-9556-231B0461AD6D}" destId="{8928FCF0-1CCF-453B-B4DE-AC421B136762}" srcOrd="1" destOrd="0" presId="urn:microsoft.com/office/officeart/2005/8/layout/orgChart1"/>
    <dgm:cxn modelId="{8437D390-16F9-4B6E-BFF1-6DBD2EE94337}" type="presParOf" srcId="{96A933DF-B03C-4B2D-AE51-7E46C907E628}" destId="{05FF1702-3BF3-4548-8DB5-7C27EAD3DC76}" srcOrd="1" destOrd="0" presId="urn:microsoft.com/office/officeart/2005/8/layout/orgChart1"/>
    <dgm:cxn modelId="{47A11DBA-5D1A-4D36-ADEE-1E2DD25A90FC}" type="presParOf" srcId="{96A933DF-B03C-4B2D-AE51-7E46C907E628}" destId="{0C794E96-566D-4D75-A943-7574787193D1}" srcOrd="2" destOrd="0" presId="urn:microsoft.com/office/officeart/2005/8/layout/orgChart1"/>
    <dgm:cxn modelId="{A6B6D0DA-68DC-41CE-B392-134AD794245B}" type="presParOf" srcId="{9C3C8EC2-3D5A-40C2-8FE2-152A98AF2C99}" destId="{61E34D12-3758-4786-B617-D38F16E740E9}" srcOrd="2" destOrd="0" presId="urn:microsoft.com/office/officeart/2005/8/layout/orgChart1"/>
    <dgm:cxn modelId="{4CB4D733-5813-431A-B4B0-DFA4AB3A68ED}" type="presParOf" srcId="{9C3C8EC2-3D5A-40C2-8FE2-152A98AF2C99}" destId="{FD0AA5B5-A383-40BA-A71C-B1EF3F31A6D7}" srcOrd="3" destOrd="0" presId="urn:microsoft.com/office/officeart/2005/8/layout/orgChart1"/>
    <dgm:cxn modelId="{3D03E318-5796-4499-8430-50AD1642B7E8}" type="presParOf" srcId="{FD0AA5B5-A383-40BA-A71C-B1EF3F31A6D7}" destId="{04D50D69-6C09-49B2-BECC-88572FC1A5F9}" srcOrd="0" destOrd="0" presId="urn:microsoft.com/office/officeart/2005/8/layout/orgChart1"/>
    <dgm:cxn modelId="{BD111E61-9935-4AC8-99A9-2879FD136104}" type="presParOf" srcId="{04D50D69-6C09-49B2-BECC-88572FC1A5F9}" destId="{96C5BE29-C266-4D3E-98DA-462CC628F142}" srcOrd="0" destOrd="0" presId="urn:microsoft.com/office/officeart/2005/8/layout/orgChart1"/>
    <dgm:cxn modelId="{9CFC8D95-46F6-4A23-8432-A90E08752E2C}" type="presParOf" srcId="{04D50D69-6C09-49B2-BECC-88572FC1A5F9}" destId="{0D606374-2B5A-42EC-AC13-853536081F6D}" srcOrd="1" destOrd="0" presId="urn:microsoft.com/office/officeart/2005/8/layout/orgChart1"/>
    <dgm:cxn modelId="{D1C5B270-FC28-48D3-8BA5-7D66E952E019}" type="presParOf" srcId="{FD0AA5B5-A383-40BA-A71C-B1EF3F31A6D7}" destId="{2DBECDDF-1563-4068-BADC-3552D4BD0692}" srcOrd="1" destOrd="0" presId="urn:microsoft.com/office/officeart/2005/8/layout/orgChart1"/>
    <dgm:cxn modelId="{CD12DFF7-4E4B-4764-A0DF-122624F9ED6D}" type="presParOf" srcId="{FD0AA5B5-A383-40BA-A71C-B1EF3F31A6D7}" destId="{8E9D3AE7-2371-4AA3-9748-51E3A8FCEA0C}" srcOrd="2" destOrd="0" presId="urn:microsoft.com/office/officeart/2005/8/layout/orgChart1"/>
    <dgm:cxn modelId="{7D2086DB-AFC3-4AAF-8A53-511012C21BD7}" type="presParOf" srcId="{9C3C8EC2-3D5A-40C2-8FE2-152A98AF2C99}" destId="{D463140B-DA0E-4B21-82F7-E4AFD526D5F3}" srcOrd="4" destOrd="0" presId="urn:microsoft.com/office/officeart/2005/8/layout/orgChart1"/>
    <dgm:cxn modelId="{8F76611F-3444-4603-9B74-037AC3C4372D}" type="presParOf" srcId="{9C3C8EC2-3D5A-40C2-8FE2-152A98AF2C99}" destId="{D6386BC5-7C78-47D4-ADF0-CBBE03E7DD0F}" srcOrd="5" destOrd="0" presId="urn:microsoft.com/office/officeart/2005/8/layout/orgChart1"/>
    <dgm:cxn modelId="{8EAD77B6-095F-4ACD-8559-31B785F9841C}" type="presParOf" srcId="{D6386BC5-7C78-47D4-ADF0-CBBE03E7DD0F}" destId="{A326C7EA-2C03-4E8C-8A20-21DB89E6AAAD}" srcOrd="0" destOrd="0" presId="urn:microsoft.com/office/officeart/2005/8/layout/orgChart1"/>
    <dgm:cxn modelId="{B509EC2A-F1CD-4A23-B78A-B011256BFA62}" type="presParOf" srcId="{A326C7EA-2C03-4E8C-8A20-21DB89E6AAAD}" destId="{B9EFBAFC-3C9B-4AFB-995F-842E43DD592D}" srcOrd="0" destOrd="0" presId="urn:microsoft.com/office/officeart/2005/8/layout/orgChart1"/>
    <dgm:cxn modelId="{1353164A-07CA-48FA-939A-0B19CB0C60AF}" type="presParOf" srcId="{A326C7EA-2C03-4E8C-8A20-21DB89E6AAAD}" destId="{BAA70A5B-A49D-4E25-86D5-EDCA67E2C912}" srcOrd="1" destOrd="0" presId="urn:microsoft.com/office/officeart/2005/8/layout/orgChart1"/>
    <dgm:cxn modelId="{020A2576-B897-4696-8346-13217072A957}" type="presParOf" srcId="{D6386BC5-7C78-47D4-ADF0-CBBE03E7DD0F}" destId="{2A2ABFE4-F0B3-4348-9EFA-122BBFFBEC90}" srcOrd="1" destOrd="0" presId="urn:microsoft.com/office/officeart/2005/8/layout/orgChart1"/>
    <dgm:cxn modelId="{22FC066E-0CC0-4790-B1CF-B0529924BE9B}" type="presParOf" srcId="{D6386BC5-7C78-47D4-ADF0-CBBE03E7DD0F}" destId="{16F6CE4F-7681-4F36-9CAD-4C704D11F029}" srcOrd="2" destOrd="0" presId="urn:microsoft.com/office/officeart/2005/8/layout/orgChart1"/>
    <dgm:cxn modelId="{F430C7AA-F8AD-48B9-AFCD-920CDEBB4D60}" type="presParOf" srcId="{7C85DA65-68F7-426F-8F11-83F9B58E0644}" destId="{C1F15647-29F6-46EC-A275-E346D2123D0A}" srcOrd="2" destOrd="0" presId="urn:microsoft.com/office/officeart/2005/8/layout/orgChart1"/>
    <dgm:cxn modelId="{77B42A97-283E-4914-B262-F3B0FCCDB991}" type="presParOf" srcId="{C8491FEB-B993-43E2-A17F-C5C3C7518C84}" destId="{6B58645D-C1CC-4B06-8F10-4184907D3CBE}" srcOrd="2" destOrd="0" presId="urn:microsoft.com/office/officeart/2005/8/layout/orgChart1"/>
    <dgm:cxn modelId="{303A5E19-059B-4354-9AE6-CFAA08441D84}" type="presParOf" srcId="{C8491FEB-B993-43E2-A17F-C5C3C7518C84}" destId="{F2F2AE73-85AB-4803-B57A-D75618BEAA32}" srcOrd="3" destOrd="0" presId="urn:microsoft.com/office/officeart/2005/8/layout/orgChart1"/>
    <dgm:cxn modelId="{872FADD6-1B6D-4E14-91F5-0F89750814B5}" type="presParOf" srcId="{F2F2AE73-85AB-4803-B57A-D75618BEAA32}" destId="{4CEA1A79-A16E-4E6F-BFE3-D82E4C617860}" srcOrd="0" destOrd="0" presId="urn:microsoft.com/office/officeart/2005/8/layout/orgChart1"/>
    <dgm:cxn modelId="{622695EB-4037-4299-89DD-864EF4E694D5}" type="presParOf" srcId="{4CEA1A79-A16E-4E6F-BFE3-D82E4C617860}" destId="{4B360F53-C0D2-4EE1-A352-AB862F42E929}" srcOrd="0" destOrd="0" presId="urn:microsoft.com/office/officeart/2005/8/layout/orgChart1"/>
    <dgm:cxn modelId="{B41AEE8E-6742-492D-B208-83C7C5186AF9}" type="presParOf" srcId="{4CEA1A79-A16E-4E6F-BFE3-D82E4C617860}" destId="{88ECDD09-441E-44C6-B545-98AE752F5AEF}" srcOrd="1" destOrd="0" presId="urn:microsoft.com/office/officeart/2005/8/layout/orgChart1"/>
    <dgm:cxn modelId="{1EDFE01D-1F5B-406B-9824-1569FB910F3D}" type="presParOf" srcId="{F2F2AE73-85AB-4803-B57A-D75618BEAA32}" destId="{A837CEC4-1597-486F-B36B-58DAD521F4FD}" srcOrd="1" destOrd="0" presId="urn:microsoft.com/office/officeart/2005/8/layout/orgChart1"/>
    <dgm:cxn modelId="{00BC1203-FD44-494E-A4ED-74B55D64DAEC}" type="presParOf" srcId="{A837CEC4-1597-486F-B36B-58DAD521F4FD}" destId="{0EBFF068-DF66-4B30-A5E2-4A929D17B307}" srcOrd="0" destOrd="0" presId="urn:microsoft.com/office/officeart/2005/8/layout/orgChart1"/>
    <dgm:cxn modelId="{BC709E8C-76C2-41FC-B2DA-9DF71A5B3160}" type="presParOf" srcId="{A837CEC4-1597-486F-B36B-58DAD521F4FD}" destId="{BEFCBBE6-DF8C-4965-B5CB-6BF1DBAC1DD8}" srcOrd="1" destOrd="0" presId="urn:microsoft.com/office/officeart/2005/8/layout/orgChart1"/>
    <dgm:cxn modelId="{C1AEEE90-375D-4A8E-AECE-5305FCC66CFF}" type="presParOf" srcId="{BEFCBBE6-DF8C-4965-B5CB-6BF1DBAC1DD8}" destId="{82703D03-072E-4B05-9978-B4C6A105A216}" srcOrd="0" destOrd="0" presId="urn:microsoft.com/office/officeart/2005/8/layout/orgChart1"/>
    <dgm:cxn modelId="{6F832FDB-A69C-4FF5-A034-D59B52FED8E5}" type="presParOf" srcId="{82703D03-072E-4B05-9978-B4C6A105A216}" destId="{F5CE5F8B-C2B9-46A8-9DE2-EE7B04188A20}" srcOrd="0" destOrd="0" presId="urn:microsoft.com/office/officeart/2005/8/layout/orgChart1"/>
    <dgm:cxn modelId="{633086E0-292C-41DA-9F9E-B12ABBDDF0F5}" type="presParOf" srcId="{82703D03-072E-4B05-9978-B4C6A105A216}" destId="{338D4DA6-7EFA-4B04-8B48-6F7454941654}" srcOrd="1" destOrd="0" presId="urn:microsoft.com/office/officeart/2005/8/layout/orgChart1"/>
    <dgm:cxn modelId="{F850D29F-CABA-4666-865D-76C688FAB214}" type="presParOf" srcId="{BEFCBBE6-DF8C-4965-B5CB-6BF1DBAC1DD8}" destId="{7FDCCFB8-2AC4-4867-B2F5-0B5B212C9842}" srcOrd="1" destOrd="0" presId="urn:microsoft.com/office/officeart/2005/8/layout/orgChart1"/>
    <dgm:cxn modelId="{52D551A9-B918-47E7-8114-C1A38E0861F8}" type="presParOf" srcId="{BEFCBBE6-DF8C-4965-B5CB-6BF1DBAC1DD8}" destId="{632D1D6A-B83E-40A6-9A32-074104BCB7B1}" srcOrd="2" destOrd="0" presId="urn:microsoft.com/office/officeart/2005/8/layout/orgChart1"/>
    <dgm:cxn modelId="{D80DD536-A6A8-41D6-B4DB-AB3041B39F1D}" type="presParOf" srcId="{A837CEC4-1597-486F-B36B-58DAD521F4FD}" destId="{17F4820A-C00C-4482-A255-C7EFE83694CE}" srcOrd="2" destOrd="0" presId="urn:microsoft.com/office/officeart/2005/8/layout/orgChart1"/>
    <dgm:cxn modelId="{50B0555C-65FD-4E96-A87D-1404DE2E34AF}" type="presParOf" srcId="{A837CEC4-1597-486F-B36B-58DAD521F4FD}" destId="{7D993998-2892-420F-BEAD-0BCD7CB05AB3}" srcOrd="3" destOrd="0" presId="urn:microsoft.com/office/officeart/2005/8/layout/orgChart1"/>
    <dgm:cxn modelId="{B23E3447-4304-4D69-A765-8E94B10B3B8E}" type="presParOf" srcId="{7D993998-2892-420F-BEAD-0BCD7CB05AB3}" destId="{9402E087-167E-4BAB-975E-29CF83E4EF84}" srcOrd="0" destOrd="0" presId="urn:microsoft.com/office/officeart/2005/8/layout/orgChart1"/>
    <dgm:cxn modelId="{764D5777-9866-4616-B6B9-5DDAAC4E5E82}" type="presParOf" srcId="{9402E087-167E-4BAB-975E-29CF83E4EF84}" destId="{B45F0449-27D1-4380-8625-4D49142BAD9E}" srcOrd="0" destOrd="0" presId="urn:microsoft.com/office/officeart/2005/8/layout/orgChart1"/>
    <dgm:cxn modelId="{EE7B5507-B9F2-4702-A298-7290BDF4F087}" type="presParOf" srcId="{9402E087-167E-4BAB-975E-29CF83E4EF84}" destId="{95695B67-1D03-4C7C-BF7A-8335FA375AC1}" srcOrd="1" destOrd="0" presId="urn:microsoft.com/office/officeart/2005/8/layout/orgChart1"/>
    <dgm:cxn modelId="{3AAEE8C0-163E-429C-9D4F-89F9E92BE738}" type="presParOf" srcId="{7D993998-2892-420F-BEAD-0BCD7CB05AB3}" destId="{B7D6F8D5-64E6-4573-A886-F962F9BAE56C}" srcOrd="1" destOrd="0" presId="urn:microsoft.com/office/officeart/2005/8/layout/orgChart1"/>
    <dgm:cxn modelId="{D89BCE87-6637-48D5-B746-3A9AA6A8192D}" type="presParOf" srcId="{7D993998-2892-420F-BEAD-0BCD7CB05AB3}" destId="{46A9FD5B-DEBF-48C2-B3DB-8B51A5BA39FC}" srcOrd="2" destOrd="0" presId="urn:microsoft.com/office/officeart/2005/8/layout/orgChart1"/>
    <dgm:cxn modelId="{520A5218-9DE7-4F4C-8D65-CFBE113C2A0B}" type="presParOf" srcId="{F2F2AE73-85AB-4803-B57A-D75618BEAA32}" destId="{AF1029CE-71CE-47D8-8381-CC9345857B4A}" srcOrd="2" destOrd="0" presId="urn:microsoft.com/office/officeart/2005/8/layout/orgChart1"/>
    <dgm:cxn modelId="{3EE2EC18-AEE0-475D-8F6A-A8C95450C661}" type="presParOf" srcId="{C8491FEB-B993-43E2-A17F-C5C3C7518C84}" destId="{19CA316B-5270-491E-B3FF-9A3C776C5E92}" srcOrd="4" destOrd="0" presId="urn:microsoft.com/office/officeart/2005/8/layout/orgChart1"/>
    <dgm:cxn modelId="{6A30CBB1-4C72-4A5B-978E-019821E5EB22}" type="presParOf" srcId="{C8491FEB-B993-43E2-A17F-C5C3C7518C84}" destId="{73F9868D-225B-4942-8A4F-66F93A68AA97}" srcOrd="5" destOrd="0" presId="urn:microsoft.com/office/officeart/2005/8/layout/orgChart1"/>
    <dgm:cxn modelId="{1CDB49D0-DAED-4CDB-97A5-A6EC78F48ACC}" type="presParOf" srcId="{73F9868D-225B-4942-8A4F-66F93A68AA97}" destId="{62994EB5-16B1-41BC-B4CB-FF125EB08EC9}" srcOrd="0" destOrd="0" presId="urn:microsoft.com/office/officeart/2005/8/layout/orgChart1"/>
    <dgm:cxn modelId="{382FBAD0-D835-43C2-9A25-188384F8FAC0}" type="presParOf" srcId="{62994EB5-16B1-41BC-B4CB-FF125EB08EC9}" destId="{5AA4E0DB-04AA-4655-B316-1B87DC6BE861}" srcOrd="0" destOrd="0" presId="urn:microsoft.com/office/officeart/2005/8/layout/orgChart1"/>
    <dgm:cxn modelId="{E9B2F2E7-4758-49FF-8A1C-7456E822DAF5}" type="presParOf" srcId="{62994EB5-16B1-41BC-B4CB-FF125EB08EC9}" destId="{CB059BCE-25C4-4987-B7BE-5FA8C5C2541B}" srcOrd="1" destOrd="0" presId="urn:microsoft.com/office/officeart/2005/8/layout/orgChart1"/>
    <dgm:cxn modelId="{98515B40-8EF7-428F-AF1F-D25E668C310C}" type="presParOf" srcId="{73F9868D-225B-4942-8A4F-66F93A68AA97}" destId="{86BC74F3-6008-48AA-AC89-3F3F6A370B65}" srcOrd="1" destOrd="0" presId="urn:microsoft.com/office/officeart/2005/8/layout/orgChart1"/>
    <dgm:cxn modelId="{FF8BA36E-7265-4B38-92BF-894901458AC3}" type="presParOf" srcId="{86BC74F3-6008-48AA-AC89-3F3F6A370B65}" destId="{4B6EFE30-58FD-4D76-A8D6-A3C2299ADCE3}" srcOrd="0" destOrd="0" presId="urn:microsoft.com/office/officeart/2005/8/layout/orgChart1"/>
    <dgm:cxn modelId="{C60DEA33-E68E-40E3-A331-E154F48126D9}" type="presParOf" srcId="{86BC74F3-6008-48AA-AC89-3F3F6A370B65}" destId="{6954F98A-7F3C-429B-9C9A-CC53BAFB50C1}" srcOrd="1" destOrd="0" presId="urn:microsoft.com/office/officeart/2005/8/layout/orgChart1"/>
    <dgm:cxn modelId="{2137B57B-7493-4D3A-97EF-F5F1C7910B9B}" type="presParOf" srcId="{6954F98A-7F3C-429B-9C9A-CC53BAFB50C1}" destId="{B929B7AC-69E8-4B8E-A13B-5985782525F3}" srcOrd="0" destOrd="0" presId="urn:microsoft.com/office/officeart/2005/8/layout/orgChart1"/>
    <dgm:cxn modelId="{2994ABA8-4403-44DB-ACE6-60DAF8288440}" type="presParOf" srcId="{B929B7AC-69E8-4B8E-A13B-5985782525F3}" destId="{6BF5C1D0-BCB8-48CF-A86C-002F711A3F29}" srcOrd="0" destOrd="0" presId="urn:microsoft.com/office/officeart/2005/8/layout/orgChart1"/>
    <dgm:cxn modelId="{455FD97B-091A-4F4D-AB90-A4570E2958DB}" type="presParOf" srcId="{B929B7AC-69E8-4B8E-A13B-5985782525F3}" destId="{FE777C18-8DEC-41EE-8B76-AD10ED35B346}" srcOrd="1" destOrd="0" presId="urn:microsoft.com/office/officeart/2005/8/layout/orgChart1"/>
    <dgm:cxn modelId="{86DF1854-1B65-481C-B40C-99A35F2B1731}" type="presParOf" srcId="{6954F98A-7F3C-429B-9C9A-CC53BAFB50C1}" destId="{0FAC1287-C2B7-47D3-B160-FBC6A7D4D2A1}" srcOrd="1" destOrd="0" presId="urn:microsoft.com/office/officeart/2005/8/layout/orgChart1"/>
    <dgm:cxn modelId="{BB65F3E9-058E-4A44-8C88-1CEDB334E055}" type="presParOf" srcId="{0FAC1287-C2B7-47D3-B160-FBC6A7D4D2A1}" destId="{7A198499-CE1D-4BDD-959D-EE0F4AFD179F}" srcOrd="0" destOrd="0" presId="urn:microsoft.com/office/officeart/2005/8/layout/orgChart1"/>
    <dgm:cxn modelId="{75E66A84-91E4-4657-BBDC-5A2E336B46FE}" type="presParOf" srcId="{0FAC1287-C2B7-47D3-B160-FBC6A7D4D2A1}" destId="{62C83659-76BA-4E92-99D6-2B0302B4593C}" srcOrd="1" destOrd="0" presId="urn:microsoft.com/office/officeart/2005/8/layout/orgChart1"/>
    <dgm:cxn modelId="{53F80A5B-AB78-47D1-BCA9-966EA18A5AA8}" type="presParOf" srcId="{62C83659-76BA-4E92-99D6-2B0302B4593C}" destId="{1C2AADAF-9A88-4A3A-BCDE-98BA3FB575AE}" srcOrd="0" destOrd="0" presId="urn:microsoft.com/office/officeart/2005/8/layout/orgChart1"/>
    <dgm:cxn modelId="{0DC87EE1-DF99-4AF6-875B-E612570851B8}" type="presParOf" srcId="{1C2AADAF-9A88-4A3A-BCDE-98BA3FB575AE}" destId="{11A361B6-73AC-473C-A26E-DEAAA6D72389}" srcOrd="0" destOrd="0" presId="urn:microsoft.com/office/officeart/2005/8/layout/orgChart1"/>
    <dgm:cxn modelId="{76A56CA4-6B47-4520-B16A-823447A92D01}" type="presParOf" srcId="{1C2AADAF-9A88-4A3A-BCDE-98BA3FB575AE}" destId="{BF159595-8E64-4DC1-88D9-E4875141C33A}" srcOrd="1" destOrd="0" presId="urn:microsoft.com/office/officeart/2005/8/layout/orgChart1"/>
    <dgm:cxn modelId="{8E94190F-E859-4510-8130-4962011FF6E3}" type="presParOf" srcId="{62C83659-76BA-4E92-99D6-2B0302B4593C}" destId="{4135EB70-325B-4317-8BAD-15BE33D94A0F}" srcOrd="1" destOrd="0" presId="urn:microsoft.com/office/officeart/2005/8/layout/orgChart1"/>
    <dgm:cxn modelId="{F1D1D5DA-6099-4FE4-99F3-982E8A2B1EFE}" type="presParOf" srcId="{4135EB70-325B-4317-8BAD-15BE33D94A0F}" destId="{1B757043-F0A7-4C29-98F6-FA663FA27E0F}" srcOrd="0" destOrd="0" presId="urn:microsoft.com/office/officeart/2005/8/layout/orgChart1"/>
    <dgm:cxn modelId="{F8AA7CF4-9A22-4100-86DA-8A04981EA812}" type="presParOf" srcId="{4135EB70-325B-4317-8BAD-15BE33D94A0F}" destId="{32DB791A-C9A2-44AD-8DF9-0F45A88CA6B7}" srcOrd="1" destOrd="0" presId="urn:microsoft.com/office/officeart/2005/8/layout/orgChart1"/>
    <dgm:cxn modelId="{C88273D8-41BB-4B87-8D8A-026F6790D303}" type="presParOf" srcId="{32DB791A-C9A2-44AD-8DF9-0F45A88CA6B7}" destId="{96BDE931-7E66-4D1E-A268-A3375948314A}" srcOrd="0" destOrd="0" presId="urn:microsoft.com/office/officeart/2005/8/layout/orgChart1"/>
    <dgm:cxn modelId="{CD641F05-46BC-4A38-9323-E0DC9C889DC2}" type="presParOf" srcId="{96BDE931-7E66-4D1E-A268-A3375948314A}" destId="{7C30362A-C0D6-4CA6-80BF-CC21A37E2A85}" srcOrd="0" destOrd="0" presId="urn:microsoft.com/office/officeart/2005/8/layout/orgChart1"/>
    <dgm:cxn modelId="{E77BC211-01D7-4F74-A731-FA69CF56B716}" type="presParOf" srcId="{96BDE931-7E66-4D1E-A268-A3375948314A}" destId="{02B65133-05FD-4703-BE47-A8CEEA21C242}" srcOrd="1" destOrd="0" presId="urn:microsoft.com/office/officeart/2005/8/layout/orgChart1"/>
    <dgm:cxn modelId="{6DCE518A-272E-4EAC-89BF-EE68A439F82C}" type="presParOf" srcId="{32DB791A-C9A2-44AD-8DF9-0F45A88CA6B7}" destId="{F3BF09AC-2E0E-4BFE-9F1C-26BFA3A7779E}" srcOrd="1" destOrd="0" presId="urn:microsoft.com/office/officeart/2005/8/layout/orgChart1"/>
    <dgm:cxn modelId="{6075656A-20B9-4AF0-A859-EDD80A437949}" type="presParOf" srcId="{F3BF09AC-2E0E-4BFE-9F1C-26BFA3A7779E}" destId="{5D34B929-42F2-4C7B-9B54-B47BF792625A}" srcOrd="0" destOrd="0" presId="urn:microsoft.com/office/officeart/2005/8/layout/orgChart1"/>
    <dgm:cxn modelId="{E5B03D33-9486-4BF9-9406-74F86719822F}" type="presParOf" srcId="{F3BF09AC-2E0E-4BFE-9F1C-26BFA3A7779E}" destId="{12A556DD-59D3-45E1-932D-3F846D55B5C3}" srcOrd="1" destOrd="0" presId="urn:microsoft.com/office/officeart/2005/8/layout/orgChart1"/>
    <dgm:cxn modelId="{108363F2-B34B-4BB7-8833-F7F9AAC3E9A0}" type="presParOf" srcId="{12A556DD-59D3-45E1-932D-3F846D55B5C3}" destId="{A87AF913-07C5-4EE0-8B9C-31D05FB9438B}" srcOrd="0" destOrd="0" presId="urn:microsoft.com/office/officeart/2005/8/layout/orgChart1"/>
    <dgm:cxn modelId="{6F98528A-2577-4C01-BAEF-C76F8E2C2C17}" type="presParOf" srcId="{A87AF913-07C5-4EE0-8B9C-31D05FB9438B}" destId="{D22196E3-8616-4D23-B772-15E27CD6DEC6}" srcOrd="0" destOrd="0" presId="urn:microsoft.com/office/officeart/2005/8/layout/orgChart1"/>
    <dgm:cxn modelId="{9B953399-C9C6-410E-B326-BED240D46143}" type="presParOf" srcId="{A87AF913-07C5-4EE0-8B9C-31D05FB9438B}" destId="{549875DA-6EFA-4DEF-9C88-A1C5863CC050}" srcOrd="1" destOrd="0" presId="urn:microsoft.com/office/officeart/2005/8/layout/orgChart1"/>
    <dgm:cxn modelId="{1CB16C1E-ADFA-43AE-8135-C3621B033271}" type="presParOf" srcId="{12A556DD-59D3-45E1-932D-3F846D55B5C3}" destId="{D2334BAF-7D90-47F5-B0C5-B4DDD2C39D8F}" srcOrd="1" destOrd="0" presId="urn:microsoft.com/office/officeart/2005/8/layout/orgChart1"/>
    <dgm:cxn modelId="{64F83229-A1A9-42BB-B22B-ECE1CDB98BEA}" type="presParOf" srcId="{D2334BAF-7D90-47F5-B0C5-B4DDD2C39D8F}" destId="{95051315-F66A-445A-B2DF-A55721F0F585}" srcOrd="0" destOrd="0" presId="urn:microsoft.com/office/officeart/2005/8/layout/orgChart1"/>
    <dgm:cxn modelId="{C3F741F9-77CC-454F-92AE-6F37ADDD8C18}" type="presParOf" srcId="{D2334BAF-7D90-47F5-B0C5-B4DDD2C39D8F}" destId="{97254DFA-1C12-4D18-9F5E-09AC61E858FF}" srcOrd="1" destOrd="0" presId="urn:microsoft.com/office/officeart/2005/8/layout/orgChart1"/>
    <dgm:cxn modelId="{1BCFA76A-01CE-4843-B389-70C7EFD70215}" type="presParOf" srcId="{97254DFA-1C12-4D18-9F5E-09AC61E858FF}" destId="{563922D0-B4F8-4B74-840C-E41F7C271AFB}" srcOrd="0" destOrd="0" presId="urn:microsoft.com/office/officeart/2005/8/layout/orgChart1"/>
    <dgm:cxn modelId="{D492713B-4B71-4E2A-AA86-A509DFB1B435}" type="presParOf" srcId="{563922D0-B4F8-4B74-840C-E41F7C271AFB}" destId="{D0B49D04-3CD7-4DF0-AAC1-226E3C351FF7}" srcOrd="0" destOrd="0" presId="urn:microsoft.com/office/officeart/2005/8/layout/orgChart1"/>
    <dgm:cxn modelId="{0F40DC74-D065-432C-BE6E-D85900614277}" type="presParOf" srcId="{563922D0-B4F8-4B74-840C-E41F7C271AFB}" destId="{1B013990-013C-4C0C-88EF-535141CC303D}" srcOrd="1" destOrd="0" presId="urn:microsoft.com/office/officeart/2005/8/layout/orgChart1"/>
    <dgm:cxn modelId="{B239D0C4-64C8-4727-85DB-5105877BA3E2}" type="presParOf" srcId="{97254DFA-1C12-4D18-9F5E-09AC61E858FF}" destId="{B52BA81B-58B3-4A55-A09B-987D33A6F432}" srcOrd="1" destOrd="0" presId="urn:microsoft.com/office/officeart/2005/8/layout/orgChart1"/>
    <dgm:cxn modelId="{19CC0AFA-433C-4C32-A70D-651E127590D4}" type="presParOf" srcId="{97254DFA-1C12-4D18-9F5E-09AC61E858FF}" destId="{A0442302-0661-429A-922F-85DD59F65D9D}" srcOrd="2" destOrd="0" presId="urn:microsoft.com/office/officeart/2005/8/layout/orgChart1"/>
    <dgm:cxn modelId="{B908A06F-2A0E-4CF7-8FD3-86FC0C3CD4DB}" type="presParOf" srcId="{12A556DD-59D3-45E1-932D-3F846D55B5C3}" destId="{50AE2A34-C387-4A10-9873-44EC63215813}" srcOrd="2" destOrd="0" presId="urn:microsoft.com/office/officeart/2005/8/layout/orgChart1"/>
    <dgm:cxn modelId="{0F4EB7BC-8907-4535-8109-D597B4B2AFCE}" type="presParOf" srcId="{32DB791A-C9A2-44AD-8DF9-0F45A88CA6B7}" destId="{6EE44F73-4366-4440-818B-F80E69031FF7}" srcOrd="2" destOrd="0" presId="urn:microsoft.com/office/officeart/2005/8/layout/orgChart1"/>
    <dgm:cxn modelId="{257A0D13-06A4-41E5-95FF-6FA6827E9DE5}" type="presParOf" srcId="{62C83659-76BA-4E92-99D6-2B0302B4593C}" destId="{BE78B754-6CB1-4497-A3A5-A410362DC9E9}" srcOrd="2" destOrd="0" presId="urn:microsoft.com/office/officeart/2005/8/layout/orgChart1"/>
    <dgm:cxn modelId="{33DB8C90-01D1-4075-9668-3D52795090F9}" type="presParOf" srcId="{6954F98A-7F3C-429B-9C9A-CC53BAFB50C1}" destId="{2EBC6A89-9FA7-434A-B32D-AC1822C3E0FA}" srcOrd="2" destOrd="0" presId="urn:microsoft.com/office/officeart/2005/8/layout/orgChart1"/>
    <dgm:cxn modelId="{03993549-7A42-44D9-AC1B-C6B1FBBAF84A}" type="presParOf" srcId="{73F9868D-225B-4942-8A4F-66F93A68AA97}" destId="{73597431-6EFB-4E6C-98D5-CD80B867CFE9}" srcOrd="2" destOrd="0" presId="urn:microsoft.com/office/officeart/2005/8/layout/orgChart1"/>
    <dgm:cxn modelId="{908FC39C-3CFA-440E-BE94-BC4BCD572974}" type="presParOf" srcId="{8821145C-3B94-418E-9144-E5A39F3869FE}" destId="{E620667E-6C32-416C-AA23-AFFE94A0A39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B2EE0F-ABD5-49C6-AA06-E8C1D7AAF0FC}">
      <dsp:nvSpPr>
        <dsp:cNvPr id="0" name=""/>
        <dsp:cNvSpPr/>
      </dsp:nvSpPr>
      <dsp:spPr>
        <a:xfrm>
          <a:off x="8483356" y="3162823"/>
          <a:ext cx="340995" cy="14133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3364"/>
              </a:lnTo>
              <a:lnTo>
                <a:pt x="340995" y="1413364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F222B0-E14D-4E94-8FA4-D41A742771F2}">
      <dsp:nvSpPr>
        <dsp:cNvPr id="0" name=""/>
        <dsp:cNvSpPr/>
      </dsp:nvSpPr>
      <dsp:spPr>
        <a:xfrm>
          <a:off x="5266630" y="1548776"/>
          <a:ext cx="4126048" cy="4773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696"/>
              </a:lnTo>
              <a:lnTo>
                <a:pt x="4126048" y="238696"/>
              </a:lnTo>
              <a:lnTo>
                <a:pt x="4126048" y="477393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307D55-7F7C-45BF-8B5B-E1A343C2F4EA}">
      <dsp:nvSpPr>
        <dsp:cNvPr id="0" name=""/>
        <dsp:cNvSpPr/>
      </dsp:nvSpPr>
      <dsp:spPr>
        <a:xfrm>
          <a:off x="5732657" y="3162823"/>
          <a:ext cx="340995" cy="14391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9121"/>
              </a:lnTo>
              <a:lnTo>
                <a:pt x="340995" y="1439121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CA316B-5270-491E-B3FF-9A3C776C5E92}">
      <dsp:nvSpPr>
        <dsp:cNvPr id="0" name=""/>
        <dsp:cNvSpPr/>
      </dsp:nvSpPr>
      <dsp:spPr>
        <a:xfrm>
          <a:off x="5266630" y="1548776"/>
          <a:ext cx="1375349" cy="4773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696"/>
              </a:lnTo>
              <a:lnTo>
                <a:pt x="1375349" y="238696"/>
              </a:lnTo>
              <a:lnTo>
                <a:pt x="1375349" y="477393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5D04D7-2C4E-4956-B9C5-9C16A76EB5A9}">
      <dsp:nvSpPr>
        <dsp:cNvPr id="0" name=""/>
        <dsp:cNvSpPr/>
      </dsp:nvSpPr>
      <dsp:spPr>
        <a:xfrm>
          <a:off x="2981959" y="3162823"/>
          <a:ext cx="340995" cy="1433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3278"/>
              </a:lnTo>
              <a:lnTo>
                <a:pt x="340995" y="1433278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58645D-C1CC-4B06-8F10-4184907D3CBE}">
      <dsp:nvSpPr>
        <dsp:cNvPr id="0" name=""/>
        <dsp:cNvSpPr/>
      </dsp:nvSpPr>
      <dsp:spPr>
        <a:xfrm>
          <a:off x="3891281" y="1548776"/>
          <a:ext cx="1375349" cy="477393"/>
        </a:xfrm>
        <a:custGeom>
          <a:avLst/>
          <a:gdLst/>
          <a:ahLst/>
          <a:cxnLst/>
          <a:rect l="0" t="0" r="0" b="0"/>
          <a:pathLst>
            <a:path>
              <a:moveTo>
                <a:pt x="1375349" y="0"/>
              </a:moveTo>
              <a:lnTo>
                <a:pt x="1375349" y="238696"/>
              </a:lnTo>
              <a:lnTo>
                <a:pt x="0" y="238696"/>
              </a:lnTo>
              <a:lnTo>
                <a:pt x="0" y="477393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B76F4C-0EC2-4BDD-8373-034D8612A1AE}">
      <dsp:nvSpPr>
        <dsp:cNvPr id="0" name=""/>
        <dsp:cNvSpPr/>
      </dsp:nvSpPr>
      <dsp:spPr>
        <a:xfrm>
          <a:off x="231260" y="3162823"/>
          <a:ext cx="340995" cy="14204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0400"/>
              </a:lnTo>
              <a:lnTo>
                <a:pt x="340995" y="1420400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9A03C8-70D3-45AC-B975-CD8014A60054}">
      <dsp:nvSpPr>
        <dsp:cNvPr id="0" name=""/>
        <dsp:cNvSpPr/>
      </dsp:nvSpPr>
      <dsp:spPr>
        <a:xfrm>
          <a:off x="1140582" y="1548776"/>
          <a:ext cx="4126048" cy="477393"/>
        </a:xfrm>
        <a:custGeom>
          <a:avLst/>
          <a:gdLst/>
          <a:ahLst/>
          <a:cxnLst/>
          <a:rect l="0" t="0" r="0" b="0"/>
          <a:pathLst>
            <a:path>
              <a:moveTo>
                <a:pt x="4126048" y="0"/>
              </a:moveTo>
              <a:lnTo>
                <a:pt x="4126048" y="238696"/>
              </a:lnTo>
              <a:lnTo>
                <a:pt x="0" y="238696"/>
              </a:lnTo>
              <a:lnTo>
                <a:pt x="0" y="477393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022930-E6A5-4702-9AE1-AA416D0C2BC8}">
      <dsp:nvSpPr>
        <dsp:cNvPr id="0" name=""/>
        <dsp:cNvSpPr/>
      </dsp:nvSpPr>
      <dsp:spPr>
        <a:xfrm>
          <a:off x="2793434" y="412124"/>
          <a:ext cx="4946392" cy="113665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/>
            <a:t>Titulo VII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/>
            <a:t>Exportación de mercancías del TAN</a:t>
          </a:r>
          <a:endParaRPr lang="es-CO" sz="2400" b="1" kern="1200" dirty="0"/>
        </a:p>
      </dsp:txBody>
      <dsp:txXfrm>
        <a:off x="2793434" y="412124"/>
        <a:ext cx="4946392" cy="1136652"/>
      </dsp:txXfrm>
    </dsp:sp>
    <dsp:sp modelId="{0C20A1E9-BD39-407D-9A12-0C0F36C32F88}">
      <dsp:nvSpPr>
        <dsp:cNvPr id="0" name=""/>
        <dsp:cNvSpPr/>
      </dsp:nvSpPr>
      <dsp:spPr>
        <a:xfrm>
          <a:off x="3930" y="2026170"/>
          <a:ext cx="2273304" cy="113665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Cap. I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Formalidades previas al Desaduanamiento</a:t>
          </a:r>
        </a:p>
      </dsp:txBody>
      <dsp:txXfrm>
        <a:off x="3930" y="2026170"/>
        <a:ext cx="2273304" cy="1136652"/>
      </dsp:txXfrm>
    </dsp:sp>
    <dsp:sp modelId="{04DF0456-00E8-48BB-9364-2A2EEE0C4089}">
      <dsp:nvSpPr>
        <dsp:cNvPr id="0" name=""/>
        <dsp:cNvSpPr/>
      </dsp:nvSpPr>
      <dsp:spPr>
        <a:xfrm>
          <a:off x="572256" y="3640217"/>
          <a:ext cx="2273304" cy="1886013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6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1. Documentos soportes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2. Aceptación SAE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3. Vigencia SAE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4. Aduanas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5. Traslado a Zona Primaria</a:t>
          </a:r>
        </a:p>
      </dsp:txBody>
      <dsp:txXfrm>
        <a:off x="572256" y="3640217"/>
        <a:ext cx="2273304" cy="1886013"/>
      </dsp:txXfrm>
    </dsp:sp>
    <dsp:sp modelId="{4B360F53-C0D2-4EE1-A352-AB862F42E929}">
      <dsp:nvSpPr>
        <dsp:cNvPr id="0" name=""/>
        <dsp:cNvSpPr/>
      </dsp:nvSpPr>
      <dsp:spPr>
        <a:xfrm>
          <a:off x="2754628" y="2026170"/>
          <a:ext cx="2273304" cy="113665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Cap. II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Desaduanamiento en la Exportación</a:t>
          </a:r>
        </a:p>
      </dsp:txBody>
      <dsp:txXfrm>
        <a:off x="2754628" y="2026170"/>
        <a:ext cx="2273304" cy="1136652"/>
      </dsp:txXfrm>
    </dsp:sp>
    <dsp:sp modelId="{6DFBDA8E-432D-4530-A296-FF0CC852B98A}">
      <dsp:nvSpPr>
        <dsp:cNvPr id="0" name=""/>
        <dsp:cNvSpPr/>
      </dsp:nvSpPr>
      <dsp:spPr>
        <a:xfrm>
          <a:off x="3322954" y="3640217"/>
          <a:ext cx="2273304" cy="191176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6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1. Salida Zona Primaria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2. Aforo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3. Operación embarque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4. Certificación embarque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5. Declaración de Exportación</a:t>
          </a:r>
        </a:p>
      </dsp:txBody>
      <dsp:txXfrm>
        <a:off x="3322954" y="3640217"/>
        <a:ext cx="2273304" cy="1911769"/>
      </dsp:txXfrm>
    </dsp:sp>
    <dsp:sp modelId="{5AA4E0DB-04AA-4655-B316-1B87DC6BE861}">
      <dsp:nvSpPr>
        <dsp:cNvPr id="0" name=""/>
        <dsp:cNvSpPr/>
      </dsp:nvSpPr>
      <dsp:spPr>
        <a:xfrm>
          <a:off x="5505327" y="2026170"/>
          <a:ext cx="2273304" cy="113665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Cap. III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Regímenes de Exportación</a:t>
          </a:r>
        </a:p>
      </dsp:txBody>
      <dsp:txXfrm>
        <a:off x="5505327" y="2026170"/>
        <a:ext cx="2273304" cy="1136652"/>
      </dsp:txXfrm>
    </dsp:sp>
    <dsp:sp modelId="{5B282D5C-7CC7-46C2-8879-DD50240CD7E4}">
      <dsp:nvSpPr>
        <dsp:cNvPr id="0" name=""/>
        <dsp:cNvSpPr/>
      </dsp:nvSpPr>
      <dsp:spPr>
        <a:xfrm>
          <a:off x="6073653" y="3640217"/>
          <a:ext cx="2273304" cy="192345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6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1. Exportación a titulo definitivo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2. Exportaciones temporales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3. Regímenes especiales de exportación</a:t>
          </a:r>
        </a:p>
      </dsp:txBody>
      <dsp:txXfrm>
        <a:off x="6073653" y="3640217"/>
        <a:ext cx="2273304" cy="1923454"/>
      </dsp:txXfrm>
    </dsp:sp>
    <dsp:sp modelId="{C15670BF-C664-4B86-85BB-A811FABAF5CF}">
      <dsp:nvSpPr>
        <dsp:cNvPr id="0" name=""/>
        <dsp:cNvSpPr/>
      </dsp:nvSpPr>
      <dsp:spPr>
        <a:xfrm>
          <a:off x="8256026" y="2026170"/>
          <a:ext cx="2273304" cy="113665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Cap. IV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Operaciones aduaneras especiales de salida de mercancías.</a:t>
          </a:r>
        </a:p>
      </dsp:txBody>
      <dsp:txXfrm>
        <a:off x="8256026" y="2026170"/>
        <a:ext cx="2273304" cy="1136652"/>
      </dsp:txXfrm>
    </dsp:sp>
    <dsp:sp modelId="{7C1F5690-9C06-4E82-B3BE-E650FE8893B5}">
      <dsp:nvSpPr>
        <dsp:cNvPr id="0" name=""/>
        <dsp:cNvSpPr/>
      </dsp:nvSpPr>
      <dsp:spPr>
        <a:xfrm>
          <a:off x="8824352" y="3640217"/>
          <a:ext cx="2273304" cy="187194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6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1- Reexportación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2. Salida Temporal</a:t>
          </a:r>
        </a:p>
      </dsp:txBody>
      <dsp:txXfrm>
        <a:off x="8824352" y="3640217"/>
        <a:ext cx="2273304" cy="18719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051315-F66A-445A-B2DF-A55721F0F585}">
      <dsp:nvSpPr>
        <dsp:cNvPr id="0" name=""/>
        <dsp:cNvSpPr/>
      </dsp:nvSpPr>
      <dsp:spPr>
        <a:xfrm>
          <a:off x="8798906" y="5027871"/>
          <a:ext cx="167175" cy="543659"/>
        </a:xfrm>
        <a:custGeom>
          <a:avLst/>
          <a:gdLst/>
          <a:ahLst/>
          <a:cxnLst/>
          <a:rect l="0" t="0" r="0" b="0"/>
          <a:pathLst>
            <a:path>
              <a:moveTo>
                <a:pt x="167175" y="0"/>
              </a:moveTo>
              <a:lnTo>
                <a:pt x="0" y="543659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34B929-42F2-4C7B-9B54-B47BF792625A}">
      <dsp:nvSpPr>
        <dsp:cNvPr id="0" name=""/>
        <dsp:cNvSpPr/>
      </dsp:nvSpPr>
      <dsp:spPr>
        <a:xfrm>
          <a:off x="9436203" y="4112217"/>
          <a:ext cx="91440" cy="2708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5424"/>
              </a:lnTo>
              <a:lnTo>
                <a:pt x="45732" y="135424"/>
              </a:lnTo>
              <a:lnTo>
                <a:pt x="45732" y="270836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757043-F0A7-4C29-98F6-FA663FA27E0F}">
      <dsp:nvSpPr>
        <dsp:cNvPr id="0" name=""/>
        <dsp:cNvSpPr/>
      </dsp:nvSpPr>
      <dsp:spPr>
        <a:xfrm>
          <a:off x="9423332" y="3222336"/>
          <a:ext cx="91440" cy="2450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9651"/>
              </a:lnTo>
              <a:lnTo>
                <a:pt x="58590" y="109651"/>
              </a:lnTo>
              <a:lnTo>
                <a:pt x="58590" y="245063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198499-CE1D-4BDD-959D-EE0F4AFD179F}">
      <dsp:nvSpPr>
        <dsp:cNvPr id="0" name=""/>
        <dsp:cNvSpPr/>
      </dsp:nvSpPr>
      <dsp:spPr>
        <a:xfrm>
          <a:off x="9423332" y="2422606"/>
          <a:ext cx="91440" cy="154911"/>
        </a:xfrm>
        <a:custGeom>
          <a:avLst/>
          <a:gdLst/>
          <a:ahLst/>
          <a:cxnLst/>
          <a:rect l="0" t="0" r="0" b="0"/>
          <a:pathLst>
            <a:path>
              <a:moveTo>
                <a:pt x="97228" y="0"/>
              </a:moveTo>
              <a:lnTo>
                <a:pt x="97228" y="19499"/>
              </a:lnTo>
              <a:lnTo>
                <a:pt x="45720" y="19499"/>
              </a:lnTo>
              <a:lnTo>
                <a:pt x="45720" y="154911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6EFE30-58FD-4D76-A8D6-A3C2299ADCE3}">
      <dsp:nvSpPr>
        <dsp:cNvPr id="0" name=""/>
        <dsp:cNvSpPr/>
      </dsp:nvSpPr>
      <dsp:spPr>
        <a:xfrm>
          <a:off x="9474840" y="1442567"/>
          <a:ext cx="91440" cy="335221"/>
        </a:xfrm>
        <a:custGeom>
          <a:avLst/>
          <a:gdLst/>
          <a:ahLst/>
          <a:cxnLst/>
          <a:rect l="0" t="0" r="0" b="0"/>
          <a:pathLst>
            <a:path>
              <a:moveTo>
                <a:pt x="58603" y="0"/>
              </a:moveTo>
              <a:lnTo>
                <a:pt x="58603" y="199809"/>
              </a:lnTo>
              <a:lnTo>
                <a:pt x="45720" y="199809"/>
              </a:lnTo>
              <a:lnTo>
                <a:pt x="45720" y="335221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CA316B-5270-491E-B3FF-9A3C776C5E92}">
      <dsp:nvSpPr>
        <dsp:cNvPr id="0" name=""/>
        <dsp:cNvSpPr/>
      </dsp:nvSpPr>
      <dsp:spPr>
        <a:xfrm>
          <a:off x="5634506" y="526925"/>
          <a:ext cx="3898937" cy="2708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411"/>
              </a:lnTo>
              <a:lnTo>
                <a:pt x="3898937" y="135411"/>
              </a:lnTo>
              <a:lnTo>
                <a:pt x="3898937" y="270823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F4820A-C00C-4482-A255-C7EFE83694CE}">
      <dsp:nvSpPr>
        <dsp:cNvPr id="0" name=""/>
        <dsp:cNvSpPr/>
      </dsp:nvSpPr>
      <dsp:spPr>
        <a:xfrm>
          <a:off x="4809924" y="1506965"/>
          <a:ext cx="368740" cy="17416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1653"/>
              </a:lnTo>
              <a:lnTo>
                <a:pt x="368740" y="1741653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BFF068-DF66-4B30-A5E2-4A929D17B307}">
      <dsp:nvSpPr>
        <dsp:cNvPr id="0" name=""/>
        <dsp:cNvSpPr/>
      </dsp:nvSpPr>
      <dsp:spPr>
        <a:xfrm>
          <a:off x="4809924" y="1506965"/>
          <a:ext cx="368740" cy="6774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7423"/>
              </a:lnTo>
              <a:lnTo>
                <a:pt x="368740" y="677423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58645D-C1CC-4B06-8F10-4184907D3CBE}">
      <dsp:nvSpPr>
        <dsp:cNvPr id="0" name=""/>
        <dsp:cNvSpPr/>
      </dsp:nvSpPr>
      <dsp:spPr>
        <a:xfrm>
          <a:off x="5575767" y="526925"/>
          <a:ext cx="91440" cy="335221"/>
        </a:xfrm>
        <a:custGeom>
          <a:avLst/>
          <a:gdLst/>
          <a:ahLst/>
          <a:cxnLst/>
          <a:rect l="0" t="0" r="0" b="0"/>
          <a:pathLst>
            <a:path>
              <a:moveTo>
                <a:pt x="58738" y="0"/>
              </a:moveTo>
              <a:lnTo>
                <a:pt x="58738" y="199809"/>
              </a:lnTo>
              <a:lnTo>
                <a:pt x="45720" y="199809"/>
              </a:lnTo>
              <a:lnTo>
                <a:pt x="45720" y="335221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63140B-DA0E-4B21-82F7-E4AFD526D5F3}">
      <dsp:nvSpPr>
        <dsp:cNvPr id="0" name=""/>
        <dsp:cNvSpPr/>
      </dsp:nvSpPr>
      <dsp:spPr>
        <a:xfrm>
          <a:off x="1266654" y="1455444"/>
          <a:ext cx="365633" cy="25646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4667"/>
              </a:lnTo>
              <a:lnTo>
                <a:pt x="365633" y="2564667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E34D12-3758-4786-B617-D38F16E740E9}">
      <dsp:nvSpPr>
        <dsp:cNvPr id="0" name=""/>
        <dsp:cNvSpPr/>
      </dsp:nvSpPr>
      <dsp:spPr>
        <a:xfrm>
          <a:off x="1266654" y="1455444"/>
          <a:ext cx="365633" cy="16433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3344"/>
              </a:lnTo>
              <a:lnTo>
                <a:pt x="365633" y="1643344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C6376D-F946-4388-B8A7-7AE3A8ED3009}">
      <dsp:nvSpPr>
        <dsp:cNvPr id="0" name=""/>
        <dsp:cNvSpPr/>
      </dsp:nvSpPr>
      <dsp:spPr>
        <a:xfrm>
          <a:off x="1266654" y="1455444"/>
          <a:ext cx="378517" cy="7091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9151"/>
              </a:lnTo>
              <a:lnTo>
                <a:pt x="378517" y="709151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9A03C8-70D3-45AC-B975-CD8014A60054}">
      <dsp:nvSpPr>
        <dsp:cNvPr id="0" name=""/>
        <dsp:cNvSpPr/>
      </dsp:nvSpPr>
      <dsp:spPr>
        <a:xfrm>
          <a:off x="2138644" y="526925"/>
          <a:ext cx="3495861" cy="283700"/>
        </a:xfrm>
        <a:custGeom>
          <a:avLst/>
          <a:gdLst/>
          <a:ahLst/>
          <a:cxnLst/>
          <a:rect l="0" t="0" r="0" b="0"/>
          <a:pathLst>
            <a:path>
              <a:moveTo>
                <a:pt x="3495861" y="0"/>
              </a:moveTo>
              <a:lnTo>
                <a:pt x="3495861" y="148288"/>
              </a:lnTo>
              <a:lnTo>
                <a:pt x="0" y="148288"/>
              </a:lnTo>
              <a:lnTo>
                <a:pt x="0" y="283700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022930-E6A5-4702-9AE1-AA416D0C2BC8}">
      <dsp:nvSpPr>
        <dsp:cNvPr id="0" name=""/>
        <dsp:cNvSpPr/>
      </dsp:nvSpPr>
      <dsp:spPr>
        <a:xfrm>
          <a:off x="3837901" y="1953"/>
          <a:ext cx="3593210" cy="52497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solidFill>
                <a:schemeClr val="accent2"/>
              </a:solidFill>
            </a:rPr>
            <a:t>Regímenes de Exportación</a:t>
          </a:r>
        </a:p>
      </dsp:txBody>
      <dsp:txXfrm>
        <a:off x="3837901" y="1953"/>
        <a:ext cx="3593210" cy="524972"/>
      </dsp:txXfrm>
    </dsp:sp>
    <dsp:sp modelId="{0C20A1E9-BD39-407D-9A12-0C0F36C32F88}">
      <dsp:nvSpPr>
        <dsp:cNvPr id="0" name=""/>
        <dsp:cNvSpPr/>
      </dsp:nvSpPr>
      <dsp:spPr>
        <a:xfrm>
          <a:off x="1048656" y="810626"/>
          <a:ext cx="2179975" cy="64481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/>
            <a:t>Sección 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/>
            <a:t>Exportaciones a titulo definitivo</a:t>
          </a:r>
        </a:p>
      </dsp:txBody>
      <dsp:txXfrm>
        <a:off x="1048656" y="810626"/>
        <a:ext cx="2179975" cy="644818"/>
      </dsp:txXfrm>
    </dsp:sp>
    <dsp:sp modelId="{7493E5BD-F9E4-4ACC-BE7D-FAE2DAA73D00}">
      <dsp:nvSpPr>
        <dsp:cNvPr id="0" name=""/>
        <dsp:cNvSpPr/>
      </dsp:nvSpPr>
      <dsp:spPr>
        <a:xfrm>
          <a:off x="1645171" y="1842186"/>
          <a:ext cx="1748501" cy="64481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1. Exportación Definitiva</a:t>
          </a:r>
        </a:p>
      </dsp:txBody>
      <dsp:txXfrm>
        <a:off x="1645171" y="1842186"/>
        <a:ext cx="1748501" cy="644818"/>
      </dsp:txXfrm>
    </dsp:sp>
    <dsp:sp modelId="{96C5BE29-C266-4D3E-98DA-462CC628F142}">
      <dsp:nvSpPr>
        <dsp:cNvPr id="0" name=""/>
        <dsp:cNvSpPr/>
      </dsp:nvSpPr>
      <dsp:spPr>
        <a:xfrm>
          <a:off x="1632288" y="2706307"/>
          <a:ext cx="1722747" cy="78496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2. Exportación de Muestras sin valor comercial</a:t>
          </a:r>
        </a:p>
      </dsp:txBody>
      <dsp:txXfrm>
        <a:off x="1632288" y="2706307"/>
        <a:ext cx="1722747" cy="784962"/>
      </dsp:txXfrm>
    </dsp:sp>
    <dsp:sp modelId="{B9EFBAFC-3C9B-4AFB-995F-842E43DD592D}">
      <dsp:nvSpPr>
        <dsp:cNvPr id="0" name=""/>
        <dsp:cNvSpPr/>
      </dsp:nvSpPr>
      <dsp:spPr>
        <a:xfrm>
          <a:off x="1632288" y="3697702"/>
          <a:ext cx="1650257" cy="64481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3. Exportación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de café</a:t>
          </a:r>
        </a:p>
      </dsp:txBody>
      <dsp:txXfrm>
        <a:off x="1632288" y="3697702"/>
        <a:ext cx="1650257" cy="644818"/>
      </dsp:txXfrm>
    </dsp:sp>
    <dsp:sp modelId="{4B360F53-C0D2-4EE1-A352-AB862F42E929}">
      <dsp:nvSpPr>
        <dsp:cNvPr id="0" name=""/>
        <dsp:cNvSpPr/>
      </dsp:nvSpPr>
      <dsp:spPr>
        <a:xfrm>
          <a:off x="4607034" y="862147"/>
          <a:ext cx="2028907" cy="64481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/>
            <a:t>Sección II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/>
            <a:t>Exportación Temporal</a:t>
          </a:r>
        </a:p>
      </dsp:txBody>
      <dsp:txXfrm>
        <a:off x="4607034" y="862147"/>
        <a:ext cx="2028907" cy="644818"/>
      </dsp:txXfrm>
    </dsp:sp>
    <dsp:sp modelId="{F5CE5F8B-C2B9-46A8-9DE2-EE7B04188A20}">
      <dsp:nvSpPr>
        <dsp:cNvPr id="0" name=""/>
        <dsp:cNvSpPr/>
      </dsp:nvSpPr>
      <dsp:spPr>
        <a:xfrm>
          <a:off x="5178665" y="1713390"/>
          <a:ext cx="1739125" cy="94199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1. Exportación temporal para reimportación en el mismo estado</a:t>
          </a:r>
        </a:p>
      </dsp:txBody>
      <dsp:txXfrm>
        <a:off x="5178665" y="1713390"/>
        <a:ext cx="1739125" cy="941995"/>
      </dsp:txXfrm>
    </dsp:sp>
    <dsp:sp modelId="{B45F0449-27D1-4380-8625-4D49142BAD9E}">
      <dsp:nvSpPr>
        <dsp:cNvPr id="0" name=""/>
        <dsp:cNvSpPr/>
      </dsp:nvSpPr>
      <dsp:spPr>
        <a:xfrm>
          <a:off x="5178665" y="2926209"/>
          <a:ext cx="1919430" cy="64481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2. Exportación temporal para perfeccionamiento pasivo</a:t>
          </a:r>
        </a:p>
      </dsp:txBody>
      <dsp:txXfrm>
        <a:off x="5178665" y="2926209"/>
        <a:ext cx="1919430" cy="644818"/>
      </dsp:txXfrm>
    </dsp:sp>
    <dsp:sp modelId="{5AA4E0DB-04AA-4655-B316-1B87DC6BE861}">
      <dsp:nvSpPr>
        <dsp:cNvPr id="0" name=""/>
        <dsp:cNvSpPr/>
      </dsp:nvSpPr>
      <dsp:spPr>
        <a:xfrm>
          <a:off x="8498807" y="797749"/>
          <a:ext cx="2069272" cy="64481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/>
            <a:t>Sección III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/>
            <a:t>Regímenes especiales de exportación</a:t>
          </a:r>
        </a:p>
      </dsp:txBody>
      <dsp:txXfrm>
        <a:off x="8498807" y="797749"/>
        <a:ext cx="2069272" cy="644818"/>
      </dsp:txXfrm>
    </dsp:sp>
    <dsp:sp modelId="{6BF5C1D0-BCB8-48CF-A86C-002F711A3F29}">
      <dsp:nvSpPr>
        <dsp:cNvPr id="0" name=""/>
        <dsp:cNvSpPr/>
      </dsp:nvSpPr>
      <dsp:spPr>
        <a:xfrm>
          <a:off x="8875742" y="1777788"/>
          <a:ext cx="1289636" cy="64481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1. Trafico postal</a:t>
          </a:r>
        </a:p>
      </dsp:txBody>
      <dsp:txXfrm>
        <a:off x="8875742" y="1777788"/>
        <a:ext cx="1289636" cy="644818"/>
      </dsp:txXfrm>
    </dsp:sp>
    <dsp:sp modelId="{11A361B6-73AC-473C-A26E-DEAAA6D72389}">
      <dsp:nvSpPr>
        <dsp:cNvPr id="0" name=""/>
        <dsp:cNvSpPr/>
      </dsp:nvSpPr>
      <dsp:spPr>
        <a:xfrm>
          <a:off x="8824234" y="2577517"/>
          <a:ext cx="1289636" cy="644818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6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2. Envío de entrega rápida</a:t>
          </a:r>
        </a:p>
      </dsp:txBody>
      <dsp:txXfrm>
        <a:off x="8824234" y="2577517"/>
        <a:ext cx="1289636" cy="644818"/>
      </dsp:txXfrm>
    </dsp:sp>
    <dsp:sp modelId="{7C30362A-C0D6-4CA6-80BF-CC21A37E2A85}">
      <dsp:nvSpPr>
        <dsp:cNvPr id="0" name=""/>
        <dsp:cNvSpPr/>
      </dsp:nvSpPr>
      <dsp:spPr>
        <a:xfrm>
          <a:off x="8837105" y="3467399"/>
          <a:ext cx="1289636" cy="644818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6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3. Viajeros</a:t>
          </a:r>
        </a:p>
      </dsp:txBody>
      <dsp:txXfrm>
        <a:off x="8837105" y="3467399"/>
        <a:ext cx="1289636" cy="644818"/>
      </dsp:txXfrm>
    </dsp:sp>
    <dsp:sp modelId="{D22196E3-8616-4D23-B772-15E27CD6DEC6}">
      <dsp:nvSpPr>
        <dsp:cNvPr id="0" name=""/>
        <dsp:cNvSpPr/>
      </dsp:nvSpPr>
      <dsp:spPr>
        <a:xfrm>
          <a:off x="8837118" y="4383053"/>
          <a:ext cx="1289636" cy="644818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6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4. Exportación de menaje para casa</a:t>
          </a:r>
        </a:p>
      </dsp:txBody>
      <dsp:txXfrm>
        <a:off x="8837118" y="4383053"/>
        <a:ext cx="1289636" cy="644818"/>
      </dsp:txXfrm>
    </dsp:sp>
    <dsp:sp modelId="{D0B49D04-3CD7-4DF0-AAC1-226E3C351FF7}">
      <dsp:nvSpPr>
        <dsp:cNvPr id="0" name=""/>
        <dsp:cNvSpPr/>
      </dsp:nvSpPr>
      <dsp:spPr>
        <a:xfrm>
          <a:off x="8798906" y="5249121"/>
          <a:ext cx="1289636" cy="644818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6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5. Exportación de redes, ductos o tuberías</a:t>
          </a:r>
        </a:p>
      </dsp:txBody>
      <dsp:txXfrm>
        <a:off x="8798906" y="5249121"/>
        <a:ext cx="1289636" cy="6448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5/20/2017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0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5/20/2017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280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5/20/2017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393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5/20/2017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997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5/20/2017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9943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5/20/2017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811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5/20/2017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50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5/20/2017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69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5/20/2017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747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smtClean="0"/>
              <a:t>5/20/2017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528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5/20/2017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397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5/20/2017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6862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9965672" cy="3566160"/>
          </a:xfrm>
        </p:spPr>
        <p:txBody>
          <a:bodyPr>
            <a:normAutofit/>
          </a:bodyPr>
          <a:lstStyle/>
          <a:p>
            <a:r>
              <a:rPr lang="es-CO" sz="4400" b="1" dirty="0">
                <a:solidFill>
                  <a:schemeClr val="accent2"/>
                </a:solidFill>
              </a:rPr>
              <a:t>Generalidades de los regímenes de importación – Titulo V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s-CO" dirty="0" err="1"/>
              <a:t>Dec</a:t>
            </a:r>
            <a:r>
              <a:rPr lang="es-CO" dirty="0"/>
              <a:t>. 390 del 07 de marzo de 206</a:t>
            </a:r>
          </a:p>
        </p:txBody>
      </p:sp>
    </p:spTree>
    <p:extLst>
      <p:ext uri="{BB962C8B-B14F-4D97-AF65-F5344CB8AC3E}">
        <p14:creationId xmlns:p14="http://schemas.microsoft.com/office/powerpoint/2010/main" val="1415149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>
                <a:solidFill>
                  <a:schemeClr val="accent2"/>
                </a:solidFill>
              </a:rPr>
              <a:t>Declaración aduanera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64914"/>
          </a:xfrm>
        </p:spPr>
        <p:txBody>
          <a:bodyPr/>
          <a:lstStyle/>
          <a:p>
            <a:pPr algn="just"/>
            <a:r>
              <a:rPr lang="es-CO" sz="2200" dirty="0"/>
              <a:t>Artículo 143. Las mercancías sometidas a un régimen aduanero deberán ser objeto de una declaración aduanera. La declaración aduanera deberá ser suscrita y presentada por el declarante o por una agencia de aduanas, a través de los servicios informáticos electrónicos, utilizando para el efecto el formulario o la forma que prescriba o establezca la Dirección de Impuestos y Aduanas Nacionales. </a:t>
            </a:r>
          </a:p>
          <a:p>
            <a:pPr algn="just"/>
            <a:r>
              <a:rPr lang="es-CO" sz="2200" dirty="0"/>
              <a:t>Con la declaración aduanera que cumpla con todas las formalidades de levante, pago, retiro o autorización del régimen, según sea el caso, las mercancías se entenderán sometidas al régimen aduanero respectivo </a:t>
            </a:r>
          </a:p>
          <a:p>
            <a:pPr algn="just"/>
            <a:r>
              <a:rPr lang="es-CO" sz="2200" dirty="0"/>
              <a:t>La declaración efectuada a través de los servicios informáticos electrónicos, incluirá una firma electrónica. La firma electrónica del declarante o de su representante ante la aduana, equivale y sustituye a su firma manuscrita para todos los efectos legales.</a:t>
            </a:r>
            <a:r>
              <a:rPr lang="es-C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263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>
                <a:solidFill>
                  <a:schemeClr val="accent2"/>
                </a:solidFill>
              </a:rPr>
              <a:t>Artículo 144. Maneras de declarar.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sz="2800" dirty="0"/>
              <a:t>La declaración de un régimen aduanero podrá adoptar una de las siguientes maneras: </a:t>
            </a:r>
          </a:p>
          <a:p>
            <a:pPr marL="514350" indent="-514350">
              <a:buFont typeface="+mj-lt"/>
              <a:buAutoNum type="arabicPeriod"/>
            </a:pPr>
            <a:r>
              <a:rPr lang="es-CO" sz="2800" dirty="0"/>
              <a:t>Normal. </a:t>
            </a:r>
          </a:p>
          <a:p>
            <a:pPr marL="514350" indent="-514350">
              <a:buFont typeface="+mj-lt"/>
              <a:buAutoNum type="arabicPeriod"/>
            </a:pPr>
            <a:r>
              <a:rPr lang="es-CO" sz="2800" dirty="0"/>
              <a:t>Simplificada. </a:t>
            </a:r>
          </a:p>
          <a:p>
            <a:pPr marL="514350" indent="-514350">
              <a:buFont typeface="+mj-lt"/>
              <a:buAutoNum type="arabicPeriod"/>
            </a:pPr>
            <a:r>
              <a:rPr lang="es-CO" sz="2800" dirty="0"/>
              <a:t>Simplificada especial. </a:t>
            </a:r>
          </a:p>
          <a:p>
            <a:pPr marL="514350" indent="-514350">
              <a:buFont typeface="+mj-lt"/>
              <a:buAutoNum type="arabicPeriod"/>
            </a:pPr>
            <a:r>
              <a:rPr lang="es-CO" sz="2800" dirty="0"/>
              <a:t>Consolidada para los regímenes de exportación 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34625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sz="2400" dirty="0"/>
              <a:t>La declaración simplificada permite la entrega de mercancías en el lugar de arribo, al declarante, mediante la presentación de una declaración aduanera con la información </a:t>
            </a:r>
            <a:r>
              <a:rPr lang="es-CO" sz="2400" i="1" dirty="0"/>
              <a:t>mínima </a:t>
            </a:r>
            <a:r>
              <a:rPr lang="es-CO" sz="2400" dirty="0"/>
              <a:t>que determine la Dirección de Impuestos y Aduanas Nacionales, sujeto a la presentación posterior de una declaración aduanera complementaria, con el pago diferido o consolidado de los derechos e impuestos a la importación. </a:t>
            </a:r>
          </a:p>
          <a:p>
            <a:r>
              <a:rPr lang="es-CO" sz="2400" dirty="0"/>
              <a:t>La declaración simplificada especial, se presenta para el </a:t>
            </a:r>
            <a:r>
              <a:rPr lang="es-CO" sz="2400" dirty="0" err="1"/>
              <a:t>reglmen</a:t>
            </a:r>
            <a:r>
              <a:rPr lang="es-CO" sz="2400" dirty="0"/>
              <a:t> de importación en el Departamento de San Andrés, Providencia y Santa Catalina, en las zonas de régimen aduanero especial, así como para los casos o regímenes señalados en el presente Decreto o que determine la Dirección Impuestos y Aduanas Nacionales. </a:t>
            </a:r>
            <a:r>
              <a:rPr lang="es-CO" sz="2400" i="1" dirty="0"/>
              <a:t>Continuación del Decreto "Por el cual </a:t>
            </a:r>
            <a:r>
              <a:rPr lang="es-CO" sz="2400" dirty="0"/>
              <a:t>se </a:t>
            </a:r>
            <a:r>
              <a:rPr lang="es-CO" sz="2400" i="1" dirty="0"/>
              <a:t>establece la regulación aduanera</a:t>
            </a:r>
            <a:r>
              <a:rPr lang="es-CO" i="1" dirty="0"/>
              <a:t>".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00968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>
                <a:solidFill>
                  <a:schemeClr val="accent2"/>
                </a:solidFill>
              </a:rPr>
              <a:t>Artículo 145. Obligado a declarar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CO" sz="2800" dirty="0"/>
          </a:p>
          <a:p>
            <a:r>
              <a:rPr lang="es-CO" sz="2800" dirty="0"/>
              <a:t>El obligado a declarar es el declarante, entendido esté como el importador, exportador, operador postal oficial, operador de envíos de entrega rápida o transportador, cuando corresponda. </a:t>
            </a:r>
          </a:p>
        </p:txBody>
      </p:sp>
    </p:spTree>
    <p:extLst>
      <p:ext uri="{BB962C8B-B14F-4D97-AF65-F5344CB8AC3E}">
        <p14:creationId xmlns:p14="http://schemas.microsoft.com/office/powerpoint/2010/main" val="2020256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9965672" cy="3566160"/>
          </a:xfrm>
        </p:spPr>
        <p:txBody>
          <a:bodyPr>
            <a:normAutofit/>
          </a:bodyPr>
          <a:lstStyle/>
          <a:p>
            <a:r>
              <a:rPr lang="es-CO" sz="4400" b="1" dirty="0">
                <a:solidFill>
                  <a:schemeClr val="accent2"/>
                </a:solidFill>
              </a:rPr>
              <a:t>Régimen de Exportaciones de </a:t>
            </a:r>
            <a:r>
              <a:rPr lang="es-CO" sz="4400" b="1" dirty="0" err="1">
                <a:solidFill>
                  <a:schemeClr val="accent2"/>
                </a:solidFill>
              </a:rPr>
              <a:t>Mercancia</a:t>
            </a:r>
            <a:r>
              <a:rPr lang="es-CO" sz="4400" b="1" dirty="0">
                <a:solidFill>
                  <a:schemeClr val="accent2"/>
                </a:solidFill>
              </a:rPr>
              <a:t> al TAN – Titulo VII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s-CO" dirty="0" err="1"/>
              <a:t>Dec</a:t>
            </a:r>
            <a:r>
              <a:rPr lang="es-CO" dirty="0"/>
              <a:t>. 390 del 07 de marzo de 206</a:t>
            </a:r>
          </a:p>
        </p:txBody>
      </p:sp>
    </p:spTree>
    <p:extLst>
      <p:ext uri="{BB962C8B-B14F-4D97-AF65-F5344CB8AC3E}">
        <p14:creationId xmlns:p14="http://schemas.microsoft.com/office/powerpoint/2010/main" val="767135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6310425"/>
              </p:ext>
            </p:extLst>
          </p:nvPr>
        </p:nvGraphicFramePr>
        <p:xfrm>
          <a:off x="656823" y="206063"/>
          <a:ext cx="11101587" cy="59757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8108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5626530"/>
              </p:ext>
            </p:extLst>
          </p:nvPr>
        </p:nvGraphicFramePr>
        <p:xfrm>
          <a:off x="489397" y="172009"/>
          <a:ext cx="11269013" cy="60227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692866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87</TotalTime>
  <Words>568</Words>
  <Application>Microsoft Office PowerPoint</Application>
  <PresentationFormat>Panorámica</PresentationFormat>
  <Paragraphs>62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Retrospección</vt:lpstr>
      <vt:lpstr>Generalidades de los regímenes de importación – Titulo V</vt:lpstr>
      <vt:lpstr>Declaración aduanera </vt:lpstr>
      <vt:lpstr>Artículo 144. Maneras de declarar. </vt:lpstr>
      <vt:lpstr>Presentación de PowerPoint</vt:lpstr>
      <vt:lpstr>Artículo 145. Obligado a declarar </vt:lpstr>
      <vt:lpstr>Régimen de Exportaciones de Mercancia al TAN – Titulo VII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Generalidades de los regímenes de importación</dc:title>
  <dc:creator>LORENA</dc:creator>
  <cp:lastModifiedBy>ycuellarp@gmail.com</cp:lastModifiedBy>
  <cp:revision>17</cp:revision>
  <dcterms:created xsi:type="dcterms:W3CDTF">2016-04-25T12:23:29Z</dcterms:created>
  <dcterms:modified xsi:type="dcterms:W3CDTF">2017-05-20T17:56:52Z</dcterms:modified>
</cp:coreProperties>
</file>