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81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3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668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5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5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6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028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62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3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8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C978-2102-4C8B-86F4-11E9CE25ADA7}" type="datetimeFigureOut">
              <a:rPr lang="es-CO" smtClean="0"/>
              <a:t>24/08/2017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2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2924944"/>
            <a:ext cx="7772400" cy="1470025"/>
          </a:xfrm>
        </p:spPr>
        <p:txBody>
          <a:bodyPr/>
          <a:lstStyle/>
          <a:p>
            <a:r>
              <a:rPr lang="es-CO" b="1" u="sng" dirty="0" smtClean="0">
                <a:solidFill>
                  <a:srgbClr val="FFFF00"/>
                </a:solidFill>
              </a:rPr>
              <a:t>INCOTERMS 2010</a:t>
            </a:r>
            <a:endParaRPr lang="es-CO" b="1" u="sng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8245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09588"/>
            <a:ext cx="76295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68760"/>
            <a:ext cx="7296150" cy="374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3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90538"/>
            <a:ext cx="79152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42938"/>
            <a:ext cx="77628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5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90563"/>
            <a:ext cx="74961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424936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909763"/>
            <a:ext cx="60864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452563"/>
            <a:ext cx="7134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00163"/>
            <a:ext cx="70580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642938"/>
            <a:ext cx="72485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113"/>
            <a:ext cx="76866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40688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81088"/>
            <a:ext cx="68294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900113"/>
            <a:ext cx="74390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04838"/>
            <a:ext cx="77819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90538"/>
            <a:ext cx="77819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19113"/>
            <a:ext cx="74009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35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199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95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7688"/>
            <a:ext cx="72866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752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04838"/>
            <a:ext cx="74199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78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57213"/>
            <a:ext cx="76104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365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852488"/>
            <a:ext cx="76104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8638"/>
            <a:ext cx="79914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7385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1125"/>
            <a:ext cx="7162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2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84795"/>
            <a:ext cx="73247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2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egiscomex.com/BancoMedios/Imagenes/incoterms-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89269" cy="59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9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19113"/>
            <a:ext cx="77819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1" y="64216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4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04838"/>
            <a:ext cx="77819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3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828800"/>
            <a:ext cx="65436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7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09588"/>
            <a:ext cx="78771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398813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4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14363"/>
            <a:ext cx="75914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3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81013"/>
            <a:ext cx="78200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6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</Words>
  <Application>Microsoft Office PowerPoint</Application>
  <PresentationFormat>Presentación en pantalla (4:3)</PresentationFormat>
  <Paragraphs>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de Office</vt:lpstr>
      <vt:lpstr>INCOTERMS 2010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INCOTERMS 2010</dc:title>
  <dc:creator>usuario</dc:creator>
  <cp:lastModifiedBy>Lorena Mora Urbina</cp:lastModifiedBy>
  <cp:revision>12</cp:revision>
  <dcterms:created xsi:type="dcterms:W3CDTF">2015-02-23T14:32:34Z</dcterms:created>
  <dcterms:modified xsi:type="dcterms:W3CDTF">2017-08-24T15:27:18Z</dcterms:modified>
</cp:coreProperties>
</file>