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0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4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57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44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4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79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09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81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96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1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84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26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8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845BFF-E918-4EB2-8034-CADD7774077D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711277-9319-47C3-8D72-430C85B00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71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anzasparalainnovacion.co/?q=casos-de-exito&amp;page=12" TargetMode="External"/><Relationship Id="rId2" Type="http://schemas.openxmlformats.org/officeDocument/2006/relationships/hyperlink" Target="http://www.alianzasparalainnovacion.co/?q=casos-de-exito&amp;page=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cccucuta.org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es.org.co/RUES_Web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anzasparalainnovacion.c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ppDK3QVvNA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Crear empresa en Colombia.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¿Cuál es Nuestro Objetivo Principal?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objetivo principal del Programa Nacional es que los empresarios aprovechen el camino que han logrado construir hasta el momento y encuentren en este Programa una importante cantidad de herramientas técnicas, mentales y prácticas de innovación, que les permitirán competir con las demás empresas a las que se enfrentan en el mercado.</a:t>
            </a:r>
          </a:p>
        </p:txBody>
      </p:sp>
    </p:spTree>
    <p:extLst>
      <p:ext uri="{BB962C8B-B14F-4D97-AF65-F5344CB8AC3E}">
        <p14:creationId xmlns:p14="http://schemas.microsoft.com/office/powerpoint/2010/main" val="40915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3" y="838001"/>
            <a:ext cx="11274984" cy="39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423987"/>
            <a:ext cx="115538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47775"/>
            <a:ext cx="11430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028700"/>
            <a:ext cx="114014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Casos de Éxito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http://www.alianzasparalainnovacion.co/?</a:t>
            </a:r>
            <a:r>
              <a:rPr lang="es-ES" dirty="0" smtClean="0">
                <a:hlinkClick r:id="rId2"/>
              </a:rPr>
              <a:t>q=casos-de-exito&amp;page=13</a:t>
            </a:r>
            <a:endParaRPr lang="es-ES" dirty="0" smtClean="0"/>
          </a:p>
          <a:p>
            <a:r>
              <a:rPr lang="es-ES" dirty="0">
                <a:hlinkClick r:id="rId3"/>
              </a:rPr>
              <a:t>http://www.alianzasparalainnovacion.co/?</a:t>
            </a:r>
            <a:r>
              <a:rPr lang="es-ES" dirty="0" smtClean="0">
                <a:hlinkClick r:id="rId3"/>
              </a:rPr>
              <a:t>q=casos-de-exito&amp;page=12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1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dirty="0" smtClean="0">
                <a:solidFill>
                  <a:srgbClr val="0070C0"/>
                </a:solidFill>
              </a:rPr>
              <a:t>Pasos para constituir la empresas legalmente</a:t>
            </a:r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9268" y="425003"/>
            <a:ext cx="7315200" cy="643299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ES" dirty="0" smtClean="0"/>
              <a:t>Consulta </a:t>
            </a:r>
            <a:r>
              <a:rPr lang="es-ES" dirty="0"/>
              <a:t>de nombre</a:t>
            </a:r>
            <a:r>
              <a:rPr lang="es-ES" dirty="0" smtClean="0"/>
              <a:t>.- Homonimia</a:t>
            </a:r>
          </a:p>
          <a:p>
            <a:pPr marL="457200" indent="-457200">
              <a:buAutoNum type="arabicPeriod"/>
            </a:pPr>
            <a:r>
              <a:rPr lang="es-ES" dirty="0" smtClean="0"/>
              <a:t>Elaboración y presentación </a:t>
            </a:r>
            <a:r>
              <a:rPr lang="es-ES" dirty="0"/>
              <a:t>de acta de constitución y estatutos de la sociedad </a:t>
            </a:r>
            <a:r>
              <a:rPr lang="es-ES" dirty="0" smtClean="0"/>
              <a:t>en:</a:t>
            </a:r>
          </a:p>
          <a:p>
            <a:r>
              <a:rPr lang="es-ES" dirty="0" smtClean="0"/>
              <a:t>Cámara de comercio ( documento privado) </a:t>
            </a:r>
            <a:r>
              <a:rPr lang="es-ES" dirty="0" err="1" smtClean="0"/>
              <a:t>ó</a:t>
            </a:r>
            <a:endParaRPr lang="es-ES" dirty="0"/>
          </a:p>
          <a:p>
            <a:r>
              <a:rPr lang="es-ES" dirty="0" smtClean="0"/>
              <a:t>Notaria Publica (Escritura)</a:t>
            </a:r>
            <a:r>
              <a:rPr lang="es-ES" b="1" dirty="0" smtClean="0"/>
              <a:t>3</a:t>
            </a:r>
            <a:r>
              <a:rPr lang="es-ES" b="1" dirty="0"/>
              <a:t>.</a:t>
            </a:r>
            <a:r>
              <a:rPr lang="es-ES" dirty="0"/>
              <a:t> Firma de escritura pública de constitución de sociedad con copias</a:t>
            </a:r>
            <a:r>
              <a:rPr lang="es-ES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s-ES" dirty="0" smtClean="0"/>
              <a:t>Diligenciamiento de los formularios RUES </a:t>
            </a:r>
          </a:p>
          <a:p>
            <a:pPr marL="457200" indent="-457200">
              <a:buAutoNum type="arabicPeriod" startAt="4"/>
            </a:pPr>
            <a:r>
              <a:rPr lang="es-CO" dirty="0" smtClean="0"/>
              <a:t>Pago Boleta fiscal - impuesto</a:t>
            </a:r>
            <a:endParaRPr lang="es-ES" dirty="0" smtClean="0"/>
          </a:p>
          <a:p>
            <a:pPr marL="457200" indent="-457200">
              <a:buAutoNum type="arabicPeriod" startAt="4"/>
            </a:pPr>
            <a:r>
              <a:rPr lang="es-ES" dirty="0"/>
              <a:t> Inscripción de sociedad ante Cámara </a:t>
            </a:r>
            <a:r>
              <a:rPr lang="es-ES" dirty="0" smtClean="0"/>
              <a:t>de comercio</a:t>
            </a:r>
          </a:p>
          <a:p>
            <a:pPr marL="457200" indent="-457200">
              <a:buAutoNum type="arabicPeriod" startAt="4"/>
            </a:pPr>
            <a:r>
              <a:rPr lang="es-ES" dirty="0"/>
              <a:t> Obtención de copia del certificado de existencia y representación legal</a:t>
            </a:r>
            <a:r>
              <a:rPr lang="es-ES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s-ES" dirty="0"/>
              <a:t> Obtención del NIT o Número de Identificación Tributaria</a:t>
            </a:r>
            <a:r>
              <a:rPr lang="es-ES" dirty="0" smtClean="0"/>
              <a:t>.- PRE- RUT</a:t>
            </a:r>
          </a:p>
          <a:p>
            <a:pPr marL="457200" indent="-457200">
              <a:buAutoNum type="arabicPeriod" startAt="4"/>
            </a:pPr>
            <a:r>
              <a:rPr lang="es-ES" dirty="0"/>
              <a:t> Apertura de cuenta bancaria y depósito de capital</a:t>
            </a:r>
            <a:r>
              <a:rPr lang="es-ES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s-ES" dirty="0"/>
              <a:t> Inscripción de libros </a:t>
            </a:r>
            <a:r>
              <a:rPr lang="es-ES" dirty="0" smtClean="0"/>
              <a:t>contables ante </a:t>
            </a:r>
            <a:r>
              <a:rPr lang="es-ES" dirty="0"/>
              <a:t>la Cámara de </a:t>
            </a:r>
            <a:r>
              <a:rPr lang="es-ES" dirty="0" smtClean="0"/>
              <a:t>Comercio</a:t>
            </a:r>
          </a:p>
          <a:p>
            <a:pPr marL="457200" indent="-457200">
              <a:buAutoNum type="arabicPeriod" startAt="4"/>
            </a:pPr>
            <a:r>
              <a:rPr lang="es-ES" dirty="0" smtClean="0"/>
              <a:t>Finalizar el registro de Rut en la Dian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6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36"/>
            <a:ext cx="3378923" cy="4601183"/>
          </a:xfrm>
        </p:spPr>
        <p:txBody>
          <a:bodyPr/>
          <a:lstStyle/>
          <a:p>
            <a:r>
              <a:rPr lang="es-ES" b="1" dirty="0" err="1" smtClean="0">
                <a:solidFill>
                  <a:srgbClr val="0070C0"/>
                </a:solidFill>
              </a:rPr>
              <a:t>Simplificacion</a:t>
            </a:r>
            <a:r>
              <a:rPr lang="es-ES" b="1" dirty="0" smtClean="0">
                <a:solidFill>
                  <a:srgbClr val="0070C0"/>
                </a:solidFill>
              </a:rPr>
              <a:t> De Trámites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/>
              <a:t>La Cámara de Comercio </a:t>
            </a:r>
            <a:r>
              <a:rPr lang="es-ES" dirty="0"/>
              <a:t>en convenio con </a:t>
            </a:r>
            <a:r>
              <a:rPr lang="es-ES" b="1" dirty="0"/>
              <a:t>la Alcaldía de Cúcuta</a:t>
            </a:r>
            <a:r>
              <a:rPr lang="es-ES" dirty="0"/>
              <a:t>, ofrece desde el primer semestre de 2008 el servicio de los </a:t>
            </a:r>
            <a:r>
              <a:rPr lang="es-ES" b="1" dirty="0">
                <a:solidFill>
                  <a:srgbClr val="0070C0"/>
                </a:solidFill>
              </a:rPr>
              <a:t>Centros de Atención Empresarial – CAE</a:t>
            </a:r>
            <a:r>
              <a:rPr lang="es-ES" dirty="0"/>
              <a:t>, con el fin de apoyar al nuevo empresario ofreciéndole información integral, ágil, práctica y sencilla; donde se dan a conocer </a:t>
            </a:r>
            <a:r>
              <a:rPr lang="es-ES" b="1" dirty="0"/>
              <a:t>todos los requerimientos, trámites y costos que debe realizar una persona natural o jurídica para la creación y apertura de empresas y/o establecimientos de comercio, conforme a lo establecido por la ley. </a:t>
            </a:r>
            <a:endParaRPr lang="es-ES" b="1" dirty="0" smtClean="0"/>
          </a:p>
          <a:p>
            <a:pPr marL="0" indent="0" algn="just">
              <a:buNone/>
            </a:pPr>
            <a:r>
              <a:rPr lang="es-ES" dirty="0" smtClean="0"/>
              <a:t>Este </a:t>
            </a:r>
            <a:r>
              <a:rPr lang="es-ES" dirty="0"/>
              <a:t>completo servicio no tiene ningún costo para el empresario y en él se ofrece información (o se realiza el diligenciamiento en conjunto, “usuario-asesor”) acerca de los siguientes trámites: </a:t>
            </a:r>
          </a:p>
        </p:txBody>
      </p:sp>
    </p:spTree>
    <p:extLst>
      <p:ext uri="{BB962C8B-B14F-4D97-AF65-F5344CB8AC3E}">
        <p14:creationId xmlns:p14="http://schemas.microsoft.com/office/powerpoint/2010/main" val="398887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70C0"/>
                </a:solidFill>
              </a:rPr>
              <a:t>Trámite Vs. Entidad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1. Inscripción en el Registro Mercantil (</a:t>
            </a:r>
            <a:r>
              <a:rPr lang="es-ES" b="1" dirty="0">
                <a:solidFill>
                  <a:srgbClr val="0070C0"/>
                </a:solidFill>
              </a:rPr>
              <a:t>Cámara de Comercio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2</a:t>
            </a:r>
            <a:r>
              <a:rPr lang="es-ES" dirty="0"/>
              <a:t>. Inscripción de Industria y Comercio (</a:t>
            </a:r>
            <a:r>
              <a:rPr lang="es-ES" b="1" dirty="0">
                <a:solidFill>
                  <a:srgbClr val="0070C0"/>
                </a:solidFill>
              </a:rPr>
              <a:t>Sec. Hacienda Municipal</a:t>
            </a:r>
            <a:r>
              <a:rPr lang="es-ES" dirty="0"/>
              <a:t>)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3</a:t>
            </a:r>
            <a:r>
              <a:rPr lang="es-ES" dirty="0"/>
              <a:t>. Consulta de Usos del Suelo (</a:t>
            </a:r>
            <a:r>
              <a:rPr lang="es-ES" b="1" dirty="0">
                <a:solidFill>
                  <a:srgbClr val="0070C0"/>
                </a:solidFill>
              </a:rPr>
              <a:t>Departamento Administrativo, Área Planeación Corporativa y de Ciudad</a:t>
            </a:r>
            <a:r>
              <a:rPr lang="es-ES" dirty="0"/>
              <a:t>)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</a:t>
            </a:r>
            <a:r>
              <a:rPr lang="es-ES" dirty="0"/>
              <a:t>. Inscripción en el Registro Único Tributario (RUT) y asignación del Número de Identificación Tributaria (NIT) – (</a:t>
            </a:r>
            <a:r>
              <a:rPr lang="es-ES" b="1" dirty="0">
                <a:solidFill>
                  <a:srgbClr val="0070C0"/>
                </a:solidFill>
              </a:rPr>
              <a:t>DIAN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5. Información sobre el proceso de visitas de Inspección, Vigilancia y Control y solicitud automática de visita por parte de las entidades reguladoras y que deben cumplir los establecimientos para el ejercicio de su actividad comercial como son: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a) Condiciones Sanitarias y Ambientales (</a:t>
            </a:r>
            <a:r>
              <a:rPr lang="es-ES" b="1" dirty="0">
                <a:solidFill>
                  <a:srgbClr val="0070C0"/>
                </a:solidFill>
              </a:rPr>
              <a:t>CORPONOR – Secretaria de Salud Municipal e Instituto Departamental de Salud</a:t>
            </a:r>
            <a:r>
              <a:rPr lang="es-ES" dirty="0"/>
              <a:t>)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b</a:t>
            </a:r>
            <a:r>
              <a:rPr lang="es-ES" dirty="0"/>
              <a:t>) Prevención y Seguridad Industrial (</a:t>
            </a:r>
            <a:r>
              <a:rPr lang="es-ES" b="1" dirty="0">
                <a:solidFill>
                  <a:srgbClr val="0070C0"/>
                </a:solidFill>
              </a:rPr>
              <a:t>Bomberos Cúcuta – Sec. de Seguridad Ciudadana (CLOPAD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c) Derechos de Autor - Reproducción de Música y Videos (</a:t>
            </a:r>
            <a:r>
              <a:rPr lang="es-ES" b="1" dirty="0">
                <a:solidFill>
                  <a:srgbClr val="0070C0"/>
                </a:solidFill>
              </a:rPr>
              <a:t>Organización SAYCO – ACINPRO</a:t>
            </a:r>
            <a:r>
              <a:rPr lang="es-E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8762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344" y="1123836"/>
            <a:ext cx="2947482" cy="4601183"/>
          </a:xfrm>
        </p:spPr>
        <p:txBody>
          <a:bodyPr/>
          <a:lstStyle/>
          <a:p>
            <a:r>
              <a:rPr lang="es-CO" b="1" dirty="0" smtClean="0">
                <a:solidFill>
                  <a:srgbClr val="0070C0"/>
                </a:solidFill>
              </a:rPr>
              <a:t>Entidades que apoyan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7634" y="1342415"/>
            <a:ext cx="2357454" cy="127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18107" y="1342415"/>
            <a:ext cx="2317540" cy="76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4020" y="2164143"/>
            <a:ext cx="3248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424" y="3787487"/>
            <a:ext cx="26765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echa abajo 7"/>
          <p:cNvSpPr/>
          <p:nvPr/>
        </p:nvSpPr>
        <p:spPr>
          <a:xfrm>
            <a:off x="5215944" y="2978062"/>
            <a:ext cx="373487" cy="71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8244220" y="3602821"/>
            <a:ext cx="3027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6"/>
              </a:rPr>
              <a:t>www.rues.org.co/RUES_Web/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0" name="Flecha abajo 9"/>
          <p:cNvSpPr/>
          <p:nvPr/>
        </p:nvSpPr>
        <p:spPr>
          <a:xfrm>
            <a:off x="9490133" y="2884646"/>
            <a:ext cx="373487" cy="71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285585" y="5355687"/>
            <a:ext cx="2234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7"/>
              </a:rPr>
              <a:t>www.cccucuta.org.co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33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50" y="901521"/>
            <a:ext cx="10946492" cy="5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553792"/>
            <a:ext cx="10251538" cy="52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69848" y="3606084"/>
            <a:ext cx="7315200" cy="947627"/>
          </a:xfrm>
        </p:spPr>
        <p:txBody>
          <a:bodyPr/>
          <a:lstStyle/>
          <a:p>
            <a:r>
              <a:rPr lang="es-CO" dirty="0" smtClean="0"/>
              <a:t>Innovación </a:t>
            </a:r>
            <a:endParaRPr lang="es-ES" dirty="0"/>
          </a:p>
        </p:txBody>
      </p:sp>
      <p:pic>
        <p:nvPicPr>
          <p:cNvPr id="1028" name="Picture 4" descr="logo princ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9" y="1676175"/>
            <a:ext cx="11579454" cy="19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014592" y="5351327"/>
            <a:ext cx="4076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http://www.alianzasparalainnovacion.co/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48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¿Qué es Alianzas para la Innovación?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La estrategia tiene como finalidad incrementar el número de empresas con capacidades de innovación para aumentar la competitividad regional, a través de la promoción de la cultura y la innovación empresarial, la generación de capacidades en gestión de la innovación en las empresas y el desarrollo de proyectos de innovación incremental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youtu.be/ppDK3QVvNAY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85" y="3536823"/>
            <a:ext cx="4286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135</TotalTime>
  <Words>488</Words>
  <Application>Microsoft Office PowerPoint</Application>
  <PresentationFormat>Panorámica</PresentationFormat>
  <Paragraphs>40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Marco</vt:lpstr>
      <vt:lpstr>Crear empresa en Colombia.</vt:lpstr>
      <vt:lpstr>Pasos para constituir la empresas legalmente</vt:lpstr>
      <vt:lpstr>Simplificacion De Trámites</vt:lpstr>
      <vt:lpstr>Trámite Vs. Entidad</vt:lpstr>
      <vt:lpstr>Entidades que apoyan</vt:lpstr>
      <vt:lpstr>Presentación de PowerPoint</vt:lpstr>
      <vt:lpstr>Presentación de PowerPoint</vt:lpstr>
      <vt:lpstr>Innovación </vt:lpstr>
      <vt:lpstr>¿Qué es Alianzas para la Innovación? </vt:lpstr>
      <vt:lpstr>¿Cuál es Nuestro Objetivo Principal? </vt:lpstr>
      <vt:lpstr>Presentación de PowerPoint</vt:lpstr>
      <vt:lpstr>Presentación de PowerPoint</vt:lpstr>
      <vt:lpstr>Presentación de PowerPoint</vt:lpstr>
      <vt:lpstr>Presentación de PowerPoint</vt:lpstr>
      <vt:lpstr>Casos de Éxito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Crear empresa en Colombia.</dc:title>
  <dc:creator>Lorena Mora Urbina</dc:creator>
  <cp:lastModifiedBy>Lorena Mora Urbina</cp:lastModifiedBy>
  <cp:revision>13</cp:revision>
  <dcterms:created xsi:type="dcterms:W3CDTF">2017-08-07T20:24:56Z</dcterms:created>
  <dcterms:modified xsi:type="dcterms:W3CDTF">2018-02-19T21:38:26Z</dcterms:modified>
</cp:coreProperties>
</file>