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5" r:id="rId9"/>
    <p:sldId id="262" r:id="rId10"/>
    <p:sldId id="263"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D37DD8EA-A41D-40AF-BAFE-B6559701B6DC}" type="datetimeFigureOut">
              <a:rPr lang="es-CO" smtClean="0"/>
              <a:t>7/11/2017</a:t>
            </a:fld>
            <a:endParaRPr lang="es-CO"/>
          </a:p>
        </p:txBody>
      </p:sp>
      <p:sp>
        <p:nvSpPr>
          <p:cNvPr id="17" name="16 Marcador de pie de página"/>
          <p:cNvSpPr>
            <a:spLocks noGrp="1"/>
          </p:cNvSpPr>
          <p:nvPr>
            <p:ph type="ftr" sz="quarter" idx="11"/>
          </p:nvPr>
        </p:nvSpPr>
        <p:spPr>
          <a:xfrm>
            <a:off x="2898648" y="6355080"/>
            <a:ext cx="3474720" cy="365760"/>
          </a:xfrm>
        </p:spPr>
        <p:txBody>
          <a:bodyPr/>
          <a:lstStyle/>
          <a:p>
            <a:endParaRPr lang="es-CO"/>
          </a:p>
        </p:txBody>
      </p:sp>
      <p:sp>
        <p:nvSpPr>
          <p:cNvPr id="29" name="28 Marcador de número de diapositiva"/>
          <p:cNvSpPr>
            <a:spLocks noGrp="1"/>
          </p:cNvSpPr>
          <p:nvPr>
            <p:ph type="sldNum" sz="quarter" idx="12"/>
          </p:nvPr>
        </p:nvSpPr>
        <p:spPr>
          <a:xfrm>
            <a:off x="1216152" y="6355080"/>
            <a:ext cx="1219200" cy="365760"/>
          </a:xfrm>
        </p:spPr>
        <p:txBody>
          <a:bodyPr/>
          <a:lstStyle/>
          <a:p>
            <a:fld id="{A0114957-3762-4DE7-AF5A-EF2A0AA598E4}" type="slidenum">
              <a:rPr lang="es-CO" smtClean="0"/>
              <a:t>‹Nº›</a:t>
            </a:fld>
            <a:endParaRPr lang="es-CO"/>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D37DD8EA-A41D-40AF-BAFE-B6559701B6DC}" type="datetimeFigureOut">
              <a:rPr lang="es-CO" smtClean="0"/>
              <a:t>7/11/2017</a:t>
            </a:fld>
            <a:endParaRPr lang="es-CO"/>
          </a:p>
        </p:txBody>
      </p:sp>
      <p:sp>
        <p:nvSpPr>
          <p:cNvPr id="5" name="4 Marcador de pie de página"/>
          <p:cNvSpPr>
            <a:spLocks noGrp="1"/>
          </p:cNvSpPr>
          <p:nvPr>
            <p:ph type="ftr" sz="quarter" idx="11"/>
          </p:nvPr>
        </p:nvSpPr>
        <p:spPr>
          <a:xfrm>
            <a:off x="2898648" y="6355080"/>
            <a:ext cx="3474720" cy="365760"/>
          </a:xfrm>
        </p:spPr>
        <p:txBody>
          <a:bodyPr/>
          <a:lstStyle/>
          <a:p>
            <a:endParaRPr lang="es-CO"/>
          </a:p>
        </p:txBody>
      </p:sp>
      <p:sp>
        <p:nvSpPr>
          <p:cNvPr id="6" name="5 Marcador de número de diapositiva"/>
          <p:cNvSpPr>
            <a:spLocks noGrp="1"/>
          </p:cNvSpPr>
          <p:nvPr>
            <p:ph type="sldNum" sz="quarter" idx="12"/>
          </p:nvPr>
        </p:nvSpPr>
        <p:spPr>
          <a:xfrm>
            <a:off x="1069848" y="6355080"/>
            <a:ext cx="1520952" cy="365760"/>
          </a:xfrm>
        </p:spPr>
        <p:txBody>
          <a:bodyPr/>
          <a:lstStyle/>
          <a:p>
            <a:fld id="{A0114957-3762-4DE7-AF5A-EF2A0AA598E4}" type="slidenum">
              <a:rPr lang="es-CO" smtClean="0"/>
              <a:t>‹Nº›</a:t>
            </a:fld>
            <a:endParaRPr lang="es-CO"/>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37DD8EA-A41D-40AF-BAFE-B6559701B6DC}" type="datetimeFigureOut">
              <a:rPr lang="es-CO" smtClean="0"/>
              <a:t>7/11/2017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0114957-3762-4DE7-AF5A-EF2A0AA598E4}" type="slidenum">
              <a:rPr lang="es-CO" smtClean="0"/>
              <a:t>‹Nº›</a:t>
            </a:fld>
            <a:endParaRPr lang="es-CO"/>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37DD8EA-A41D-40AF-BAFE-B6559701B6DC}" type="datetimeFigureOut">
              <a:rPr lang="es-CO" smtClean="0"/>
              <a:t>7/11/2017</a:t>
            </a:fld>
            <a:endParaRPr lang="es-CO"/>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CO"/>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0114957-3762-4DE7-AF5A-EF2A0AA598E4}" type="slidenum">
              <a:rPr lang="es-CO" smtClean="0"/>
              <a:t>‹Nº›</a:t>
            </a:fld>
            <a:endParaRPr lang="es-CO"/>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Temperatura" TargetMode="External"/><Relationship Id="rId2" Type="http://schemas.openxmlformats.org/officeDocument/2006/relationships/hyperlink" Target="https://es.wikipedia.org/wiki/Cadena_de_suministr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O" b="1" dirty="0" smtClean="0">
                <a:solidFill>
                  <a:srgbClr val="0070C0"/>
                </a:solidFill>
              </a:rPr>
              <a:t>Análisis de la Carga</a:t>
            </a:r>
            <a:br>
              <a:rPr lang="es-CO" b="1" dirty="0" smtClean="0">
                <a:solidFill>
                  <a:srgbClr val="0070C0"/>
                </a:solidFill>
              </a:rPr>
            </a:br>
            <a:r>
              <a:rPr lang="es-CO" b="1" dirty="0" smtClean="0">
                <a:solidFill>
                  <a:srgbClr val="0070C0"/>
                </a:solidFill>
              </a:rPr>
              <a:t>tipos de Carga</a:t>
            </a:r>
            <a:endParaRPr lang="es-CO" b="1" dirty="0">
              <a:solidFill>
                <a:srgbClr val="0070C0"/>
              </a:solidFill>
            </a:endParaRPr>
          </a:p>
        </p:txBody>
      </p:sp>
      <p:pic>
        <p:nvPicPr>
          <p:cNvPr id="9218" name="Picture 2" descr="Resultado de imagen para tipos de car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692696"/>
            <a:ext cx="3312368" cy="287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1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7560" y="152400"/>
            <a:ext cx="7889240" cy="990600"/>
          </a:xfrm>
        </p:spPr>
        <p:txBody>
          <a:bodyPr/>
          <a:lstStyle/>
          <a:p>
            <a:r>
              <a:rPr lang="es-CO" b="1" dirty="0" smtClean="0">
                <a:solidFill>
                  <a:srgbClr val="0070C0"/>
                </a:solidFill>
              </a:rPr>
              <a:t> Carga Dimensiones Especiales</a:t>
            </a:r>
            <a:endParaRPr lang="es-CO" b="1"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0" y="1273487"/>
            <a:ext cx="7632848" cy="47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44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4855" y="260648"/>
            <a:ext cx="7211144" cy="990600"/>
          </a:xfrm>
        </p:spPr>
        <p:txBody>
          <a:bodyPr>
            <a:normAutofit/>
          </a:bodyPr>
          <a:lstStyle/>
          <a:p>
            <a:r>
              <a:rPr lang="es-CO" sz="4400" b="1" dirty="0" smtClean="0">
                <a:solidFill>
                  <a:srgbClr val="0070C0"/>
                </a:solidFill>
              </a:rPr>
              <a:t>Tipos de Carga</a:t>
            </a:r>
            <a:endParaRPr lang="es-CO" sz="4400" b="1" dirty="0">
              <a:solidFill>
                <a:srgbClr val="0070C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14500"/>
            <a:ext cx="7453136" cy="43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87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52400"/>
            <a:ext cx="7715200" cy="990600"/>
          </a:xfrm>
        </p:spPr>
        <p:txBody>
          <a:bodyPr/>
          <a:lstStyle/>
          <a:p>
            <a:r>
              <a:rPr lang="es-CO" b="1" dirty="0" smtClean="0">
                <a:solidFill>
                  <a:srgbClr val="0070C0"/>
                </a:solidFill>
              </a:rPr>
              <a:t>Carga General</a:t>
            </a:r>
            <a:endParaRPr lang="es-CO" b="1"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8044448" cy="458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55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solidFill>
                  <a:srgbClr val="0070C0"/>
                </a:solidFill>
              </a:rPr>
              <a:t>Carga Suelta</a:t>
            </a:r>
            <a:endParaRPr lang="es-CO" b="1"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79997" cy="435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26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2400"/>
            <a:ext cx="7787208" cy="990600"/>
          </a:xfrm>
        </p:spPr>
        <p:txBody>
          <a:bodyPr/>
          <a:lstStyle/>
          <a:p>
            <a:r>
              <a:rPr lang="es-CO" b="1" dirty="0" smtClean="0">
                <a:solidFill>
                  <a:srgbClr val="0070C0"/>
                </a:solidFill>
              </a:rPr>
              <a:t>Carga Unitarizada</a:t>
            </a:r>
            <a:endParaRPr lang="es-CO" b="1"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8295151" cy="43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1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2400"/>
            <a:ext cx="7787208" cy="990600"/>
          </a:xfrm>
        </p:spPr>
        <p:txBody>
          <a:bodyPr/>
          <a:lstStyle/>
          <a:p>
            <a:r>
              <a:rPr lang="es-CO" b="1" dirty="0" smtClean="0">
                <a:solidFill>
                  <a:srgbClr val="0070C0"/>
                </a:solidFill>
              </a:rPr>
              <a:t>Carga a Granel</a:t>
            </a:r>
            <a:endParaRPr lang="es-CO" b="1" dirty="0">
              <a:solidFill>
                <a:srgbClr val="0070C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746749" cy="460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3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2400"/>
            <a:ext cx="7787208" cy="990600"/>
          </a:xfrm>
        </p:spPr>
        <p:txBody>
          <a:bodyPr/>
          <a:lstStyle/>
          <a:p>
            <a:r>
              <a:rPr lang="es-CO" b="1" dirty="0" smtClean="0">
                <a:solidFill>
                  <a:srgbClr val="0070C0"/>
                </a:solidFill>
              </a:rPr>
              <a:t>Carga Perecedera</a:t>
            </a:r>
            <a:endParaRPr lang="es-CO" b="1" dirty="0">
              <a:solidFill>
                <a:srgbClr val="0070C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4463"/>
            <a:ext cx="7622352" cy="453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1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2400"/>
            <a:ext cx="7787208" cy="990600"/>
          </a:xfrm>
        </p:spPr>
        <p:txBody>
          <a:bodyPr/>
          <a:lstStyle/>
          <a:p>
            <a:r>
              <a:rPr lang="es-CO" b="1" dirty="0" smtClean="0">
                <a:solidFill>
                  <a:srgbClr val="0070C0"/>
                </a:solidFill>
              </a:rPr>
              <a:t>Tipos de carga perecedera</a:t>
            </a:r>
            <a:endParaRPr lang="es-CO" b="1" dirty="0">
              <a:solidFill>
                <a:srgbClr val="0070C0"/>
              </a:solidFill>
            </a:endParaRPr>
          </a:p>
        </p:txBody>
      </p:sp>
      <p:sp>
        <p:nvSpPr>
          <p:cNvPr id="3" name="2 Marcador de contenido"/>
          <p:cNvSpPr>
            <a:spLocks noGrp="1"/>
          </p:cNvSpPr>
          <p:nvPr>
            <p:ph sz="quarter" idx="1"/>
          </p:nvPr>
        </p:nvSpPr>
        <p:spPr>
          <a:xfrm>
            <a:off x="755576" y="1196752"/>
            <a:ext cx="8147248" cy="5112568"/>
          </a:xfrm>
        </p:spPr>
        <p:txBody>
          <a:bodyPr>
            <a:normAutofit fontScale="85000" lnSpcReduction="20000"/>
          </a:bodyPr>
          <a:lstStyle/>
          <a:p>
            <a:endParaRPr lang="es-CO" dirty="0"/>
          </a:p>
          <a:p>
            <a:r>
              <a:rPr lang="es-CO" dirty="0" smtClean="0"/>
              <a:t>Carga Temperatura ambiente</a:t>
            </a:r>
          </a:p>
          <a:p>
            <a:r>
              <a:rPr lang="es-CO" dirty="0" smtClean="0"/>
              <a:t>Carga Refrigerada </a:t>
            </a:r>
          </a:p>
          <a:p>
            <a:r>
              <a:rPr lang="es-CO" dirty="0" smtClean="0"/>
              <a:t>Carga congelada</a:t>
            </a:r>
          </a:p>
          <a:p>
            <a:endParaRPr lang="es-CO" dirty="0" smtClean="0"/>
          </a:p>
          <a:p>
            <a:pPr marL="0" indent="0" algn="ctr">
              <a:buNone/>
            </a:pPr>
            <a:r>
              <a:rPr lang="es-CO" sz="4200" b="1" dirty="0" smtClean="0">
                <a:solidFill>
                  <a:srgbClr val="0070C0"/>
                </a:solidFill>
              </a:rPr>
              <a:t>Cadena de Frio</a:t>
            </a:r>
          </a:p>
          <a:p>
            <a:pPr marL="0" indent="0">
              <a:buNone/>
            </a:pPr>
            <a:endParaRPr lang="es-CO" dirty="0"/>
          </a:p>
          <a:p>
            <a:pPr marL="0" indent="0" algn="just">
              <a:buNone/>
            </a:pPr>
            <a:r>
              <a:rPr lang="es-CO" dirty="0" smtClean="0"/>
              <a:t>Es </a:t>
            </a:r>
            <a:r>
              <a:rPr lang="es-CO" dirty="0"/>
              <a:t>una </a:t>
            </a:r>
            <a:r>
              <a:rPr lang="es-CO" dirty="0">
                <a:hlinkClick r:id="rId2" tooltip="Cadena de suministro"/>
              </a:rPr>
              <a:t>cadena de suministro</a:t>
            </a:r>
            <a:r>
              <a:rPr lang="es-CO" dirty="0"/>
              <a:t> de </a:t>
            </a:r>
            <a:r>
              <a:rPr lang="es-CO" dirty="0">
                <a:hlinkClick r:id="rId3" tooltip="Temperatura"/>
              </a:rPr>
              <a:t>temperatura</a:t>
            </a:r>
            <a:r>
              <a:rPr lang="es-CO" dirty="0"/>
              <a:t> controlada. Una cadena de frío que se mantiene intacta garantiza al consumidor que el producto de consumo que recibe se ha mantenido dentro de un intervalo de temperaturas durante la producción, el transporte, el almacenamiento y la venta. Podemos encontrar un ejemplo de la cadena de frío en la industria farmacéutica, donde, al pasar por la serie de elementos y actividades necesarias, se debe garantizar la potencia inmunizante de las vacunas, desde su fabricación hasta la administración de estas a la población.</a:t>
            </a:r>
          </a:p>
        </p:txBody>
      </p:sp>
    </p:spTree>
    <p:extLst>
      <p:ext uri="{BB962C8B-B14F-4D97-AF65-F5344CB8AC3E}">
        <p14:creationId xmlns:p14="http://schemas.microsoft.com/office/powerpoint/2010/main" val="335032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52400"/>
            <a:ext cx="8147248" cy="990600"/>
          </a:xfrm>
        </p:spPr>
        <p:txBody>
          <a:bodyPr/>
          <a:lstStyle/>
          <a:p>
            <a:r>
              <a:rPr lang="es-CO" b="1" dirty="0" smtClean="0">
                <a:solidFill>
                  <a:srgbClr val="0070C0"/>
                </a:solidFill>
              </a:rPr>
              <a:t>Carga Peligrosa</a:t>
            </a:r>
            <a:endParaRPr lang="es-CO" b="1"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15" y="1628800"/>
            <a:ext cx="8026418" cy="39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36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TotalTime>
  <Words>40</Words>
  <Application>Microsoft Office PowerPoint</Application>
  <PresentationFormat>Presentación en pantalla (4:3)</PresentationFormat>
  <Paragraphs>18</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Bookman Old Style</vt:lpstr>
      <vt:lpstr>Gill Sans MT</vt:lpstr>
      <vt:lpstr>Wingdings</vt:lpstr>
      <vt:lpstr>Wingdings 3</vt:lpstr>
      <vt:lpstr>Origen</vt:lpstr>
      <vt:lpstr>Análisis de la Carga tipos de Carga</vt:lpstr>
      <vt:lpstr>Tipos de Carga</vt:lpstr>
      <vt:lpstr>Carga General</vt:lpstr>
      <vt:lpstr>Carga Suelta</vt:lpstr>
      <vt:lpstr>Carga Unitarizada</vt:lpstr>
      <vt:lpstr>Carga a Granel</vt:lpstr>
      <vt:lpstr>Carga Perecedera</vt:lpstr>
      <vt:lpstr>Tipos de carga perecedera</vt:lpstr>
      <vt:lpstr>Carga Peligrosa</vt:lpstr>
      <vt:lpstr> Carga Dimensiones Especiales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Etapas Distribución Física Internacional</dc:title>
  <dc:creator>CUELLAR</dc:creator>
  <cp:lastModifiedBy>Lorena Mora Urbina</cp:lastModifiedBy>
  <cp:revision>3</cp:revision>
  <dcterms:created xsi:type="dcterms:W3CDTF">2016-02-25T21:46:49Z</dcterms:created>
  <dcterms:modified xsi:type="dcterms:W3CDTF">2017-11-07T22:38:39Z</dcterms:modified>
</cp:coreProperties>
</file>