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32710-DA2D-42D7-A708-FAF2DD2F88A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985A9D6-153C-4399-8497-14A43B1DABA1}">
      <dgm:prSet phldrT="[Texto]"/>
      <dgm:spPr/>
      <dgm:t>
        <a:bodyPr/>
        <a:lstStyle/>
        <a:p>
          <a:r>
            <a:rPr lang="es-CO" dirty="0" smtClean="0"/>
            <a:t>Tipos de Carga</a:t>
          </a:r>
          <a:endParaRPr lang="es-ES" dirty="0"/>
        </a:p>
      </dgm:t>
    </dgm:pt>
    <dgm:pt modelId="{F4570326-C038-42F6-B645-1B3A5F61570C}" type="parTrans" cxnId="{C099921B-FA52-45B6-974F-7F98507734BC}">
      <dgm:prSet/>
      <dgm:spPr/>
      <dgm:t>
        <a:bodyPr/>
        <a:lstStyle/>
        <a:p>
          <a:endParaRPr lang="es-ES"/>
        </a:p>
      </dgm:t>
    </dgm:pt>
    <dgm:pt modelId="{1A798198-934C-45DB-9F7D-0B645DD0F443}" type="sibTrans" cxnId="{C099921B-FA52-45B6-974F-7F98507734BC}">
      <dgm:prSet/>
      <dgm:spPr/>
      <dgm:t>
        <a:bodyPr/>
        <a:lstStyle/>
        <a:p>
          <a:endParaRPr lang="es-ES"/>
        </a:p>
      </dgm:t>
    </dgm:pt>
    <dgm:pt modelId="{15E9085C-8585-42F5-98D4-739BB0C94B05}">
      <dgm:prSet phldrT="[Texto]"/>
      <dgm:spPr/>
      <dgm:t>
        <a:bodyPr/>
        <a:lstStyle/>
        <a:p>
          <a:r>
            <a:rPr lang="es-CO" dirty="0" smtClean="0"/>
            <a:t>Carga General</a:t>
          </a:r>
          <a:endParaRPr lang="es-ES" dirty="0"/>
        </a:p>
      </dgm:t>
    </dgm:pt>
    <dgm:pt modelId="{7F1EC6D9-3AD8-4EFB-B2A3-EB867E2071BD}" type="parTrans" cxnId="{CB7E703E-B855-45F5-823A-A12DB72BE44C}">
      <dgm:prSet/>
      <dgm:spPr/>
      <dgm:t>
        <a:bodyPr/>
        <a:lstStyle/>
        <a:p>
          <a:endParaRPr lang="es-ES"/>
        </a:p>
      </dgm:t>
    </dgm:pt>
    <dgm:pt modelId="{196A176A-674E-46F5-A072-44DEFC05ABF1}" type="sibTrans" cxnId="{CB7E703E-B855-45F5-823A-A12DB72BE44C}">
      <dgm:prSet/>
      <dgm:spPr/>
      <dgm:t>
        <a:bodyPr/>
        <a:lstStyle/>
        <a:p>
          <a:endParaRPr lang="es-ES"/>
        </a:p>
      </dgm:t>
    </dgm:pt>
    <dgm:pt modelId="{A229D1C0-D445-42CF-B34A-21121779EFCB}">
      <dgm:prSet phldrT="[Texto]"/>
      <dgm:spPr/>
      <dgm:t>
        <a:bodyPr/>
        <a:lstStyle/>
        <a:p>
          <a:r>
            <a:rPr lang="es-CO" dirty="0" smtClean="0"/>
            <a:t>Suelta </a:t>
          </a:r>
          <a:endParaRPr lang="es-ES" dirty="0"/>
        </a:p>
      </dgm:t>
    </dgm:pt>
    <dgm:pt modelId="{C096108C-2711-4674-A2B8-957F83C97352}" type="parTrans" cxnId="{D800A315-CA57-4E63-BEDD-6F247AE6F781}">
      <dgm:prSet/>
      <dgm:spPr/>
      <dgm:t>
        <a:bodyPr/>
        <a:lstStyle/>
        <a:p>
          <a:endParaRPr lang="es-ES"/>
        </a:p>
      </dgm:t>
    </dgm:pt>
    <dgm:pt modelId="{D697874C-8B8B-40C3-9EFC-8E13A3B9EA18}" type="sibTrans" cxnId="{D800A315-CA57-4E63-BEDD-6F247AE6F781}">
      <dgm:prSet/>
      <dgm:spPr/>
      <dgm:t>
        <a:bodyPr/>
        <a:lstStyle/>
        <a:p>
          <a:endParaRPr lang="es-ES"/>
        </a:p>
      </dgm:t>
    </dgm:pt>
    <dgm:pt modelId="{2981AC06-86B1-4AA8-8BD4-7C7BF59F4612}">
      <dgm:prSet phldrT="[Texto]"/>
      <dgm:spPr/>
      <dgm:t>
        <a:bodyPr/>
        <a:lstStyle/>
        <a:p>
          <a:r>
            <a:rPr lang="es-CO" dirty="0" smtClean="0"/>
            <a:t>unitarizada</a:t>
          </a:r>
          <a:endParaRPr lang="es-ES" dirty="0"/>
        </a:p>
      </dgm:t>
    </dgm:pt>
    <dgm:pt modelId="{9489120E-E331-48E2-8F9A-9138E69FD61D}" type="parTrans" cxnId="{3E6EC490-08AE-4622-A3FB-1AFD9A268559}">
      <dgm:prSet/>
      <dgm:spPr/>
      <dgm:t>
        <a:bodyPr/>
        <a:lstStyle/>
        <a:p>
          <a:endParaRPr lang="es-ES"/>
        </a:p>
      </dgm:t>
    </dgm:pt>
    <dgm:pt modelId="{36381152-5EF0-4C0E-A4B2-2B5F69AA01DB}" type="sibTrans" cxnId="{3E6EC490-08AE-4622-A3FB-1AFD9A268559}">
      <dgm:prSet/>
      <dgm:spPr/>
      <dgm:t>
        <a:bodyPr/>
        <a:lstStyle/>
        <a:p>
          <a:endParaRPr lang="es-ES"/>
        </a:p>
      </dgm:t>
    </dgm:pt>
    <dgm:pt modelId="{65F7F2D7-B3DD-49FE-A6BC-37817FA3F1B1}">
      <dgm:prSet phldrT="[Texto]"/>
      <dgm:spPr/>
      <dgm:t>
        <a:bodyPr/>
        <a:lstStyle/>
        <a:p>
          <a:r>
            <a:rPr lang="es-CO" dirty="0" smtClean="0"/>
            <a:t>Carga Granel</a:t>
          </a:r>
          <a:endParaRPr lang="es-ES" dirty="0"/>
        </a:p>
      </dgm:t>
    </dgm:pt>
    <dgm:pt modelId="{484C594A-07AE-45A9-927B-0E19A6BEFF8E}" type="parTrans" cxnId="{67F85AF7-2BE4-4A29-A125-A58CE1C86F42}">
      <dgm:prSet/>
      <dgm:spPr/>
      <dgm:t>
        <a:bodyPr/>
        <a:lstStyle/>
        <a:p>
          <a:endParaRPr lang="es-ES"/>
        </a:p>
      </dgm:t>
    </dgm:pt>
    <dgm:pt modelId="{E38686BF-D368-4950-86F5-702D771A179B}" type="sibTrans" cxnId="{67F85AF7-2BE4-4A29-A125-A58CE1C86F42}">
      <dgm:prSet/>
      <dgm:spPr/>
      <dgm:t>
        <a:bodyPr/>
        <a:lstStyle/>
        <a:p>
          <a:endParaRPr lang="es-ES"/>
        </a:p>
      </dgm:t>
    </dgm:pt>
    <dgm:pt modelId="{9F5552EC-E0AE-4763-9207-5A2C1D5583AA}">
      <dgm:prSet phldrT="[Texto]"/>
      <dgm:spPr/>
      <dgm:t>
        <a:bodyPr/>
        <a:lstStyle/>
        <a:p>
          <a:r>
            <a:rPr lang="es-CO" dirty="0" smtClean="0"/>
            <a:t>Sólida</a:t>
          </a:r>
          <a:endParaRPr lang="es-ES" dirty="0"/>
        </a:p>
      </dgm:t>
    </dgm:pt>
    <dgm:pt modelId="{65E3CB3F-1E9A-40A4-8187-18178492BA77}" type="parTrans" cxnId="{F0FFA6D4-37AD-4DC2-B079-76878F4867BF}">
      <dgm:prSet/>
      <dgm:spPr/>
      <dgm:t>
        <a:bodyPr/>
        <a:lstStyle/>
        <a:p>
          <a:endParaRPr lang="es-ES"/>
        </a:p>
      </dgm:t>
    </dgm:pt>
    <dgm:pt modelId="{9AD11247-FCE0-4E26-BFEE-61D4DCCAD4AF}" type="sibTrans" cxnId="{F0FFA6D4-37AD-4DC2-B079-76878F4867BF}">
      <dgm:prSet/>
      <dgm:spPr/>
      <dgm:t>
        <a:bodyPr/>
        <a:lstStyle/>
        <a:p>
          <a:endParaRPr lang="es-ES"/>
        </a:p>
      </dgm:t>
    </dgm:pt>
    <dgm:pt modelId="{61108FCC-DB66-4C06-B75D-EF1AF7B94AAE}">
      <dgm:prSet/>
      <dgm:spPr/>
      <dgm:t>
        <a:bodyPr/>
        <a:lstStyle/>
        <a:p>
          <a:r>
            <a:rPr lang="es-CO" dirty="0" smtClean="0"/>
            <a:t>Liquida </a:t>
          </a:r>
          <a:endParaRPr lang="es-ES" dirty="0"/>
        </a:p>
      </dgm:t>
    </dgm:pt>
    <dgm:pt modelId="{DE10EE24-D40E-48C1-AE01-172870E3B6E9}" type="parTrans" cxnId="{4E35A4FA-B6EF-42D2-B269-3C0494BF1C57}">
      <dgm:prSet/>
      <dgm:spPr/>
      <dgm:t>
        <a:bodyPr/>
        <a:lstStyle/>
        <a:p>
          <a:endParaRPr lang="es-ES"/>
        </a:p>
      </dgm:t>
    </dgm:pt>
    <dgm:pt modelId="{1F6AEEB5-F7DE-47AF-A628-49E80E810325}" type="sibTrans" cxnId="{4E35A4FA-B6EF-42D2-B269-3C0494BF1C57}">
      <dgm:prSet/>
      <dgm:spPr/>
      <dgm:t>
        <a:bodyPr/>
        <a:lstStyle/>
        <a:p>
          <a:endParaRPr lang="es-ES"/>
        </a:p>
      </dgm:t>
    </dgm:pt>
    <dgm:pt modelId="{DABFEDD3-79BF-4EB2-8B15-3C067ADA3704}">
      <dgm:prSet/>
      <dgm:spPr/>
      <dgm:t>
        <a:bodyPr/>
        <a:lstStyle/>
        <a:p>
          <a:r>
            <a:rPr lang="es-CO" dirty="0" smtClean="0"/>
            <a:t>Gaseosa</a:t>
          </a:r>
          <a:endParaRPr lang="es-ES" dirty="0"/>
        </a:p>
      </dgm:t>
    </dgm:pt>
    <dgm:pt modelId="{06B23D35-C89D-4A35-91FE-DF497DC29835}" type="parTrans" cxnId="{8AD7ECF1-D257-4ED1-BA44-C95BDDE496E1}">
      <dgm:prSet/>
      <dgm:spPr/>
      <dgm:t>
        <a:bodyPr/>
        <a:lstStyle/>
        <a:p>
          <a:endParaRPr lang="es-ES"/>
        </a:p>
      </dgm:t>
    </dgm:pt>
    <dgm:pt modelId="{1A5FA445-7A4F-4F13-87D1-BC5081A2F61B}" type="sibTrans" cxnId="{8AD7ECF1-D257-4ED1-BA44-C95BDDE496E1}">
      <dgm:prSet/>
      <dgm:spPr/>
      <dgm:t>
        <a:bodyPr/>
        <a:lstStyle/>
        <a:p>
          <a:endParaRPr lang="es-ES"/>
        </a:p>
      </dgm:t>
    </dgm:pt>
    <dgm:pt modelId="{B40FFAC7-5F09-479E-A0B1-8C96BABD85B3}" type="pres">
      <dgm:prSet presAssocID="{4B032710-DA2D-42D7-A708-FAF2DD2F88A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8D92EB-553E-4DC5-A8B9-A92DAF6A3B35}" type="pres">
      <dgm:prSet presAssocID="{7985A9D6-153C-4399-8497-14A43B1DABA1}" presName="hierRoot1" presStyleCnt="0"/>
      <dgm:spPr/>
    </dgm:pt>
    <dgm:pt modelId="{714A00DC-F90A-48D3-88B2-0288EE32A426}" type="pres">
      <dgm:prSet presAssocID="{7985A9D6-153C-4399-8497-14A43B1DABA1}" presName="composite" presStyleCnt="0"/>
      <dgm:spPr/>
    </dgm:pt>
    <dgm:pt modelId="{C0A6BDBE-6536-4F19-9345-168462E27D50}" type="pres">
      <dgm:prSet presAssocID="{7985A9D6-153C-4399-8497-14A43B1DABA1}" presName="background" presStyleLbl="node0" presStyleIdx="0" presStyleCnt="1"/>
      <dgm:spPr/>
    </dgm:pt>
    <dgm:pt modelId="{248D7E3F-92BB-4BB0-B57A-8520FD5BEA8B}" type="pres">
      <dgm:prSet presAssocID="{7985A9D6-153C-4399-8497-14A43B1DABA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D425B21-9309-4868-A253-DD82DD33FE46}" type="pres">
      <dgm:prSet presAssocID="{7985A9D6-153C-4399-8497-14A43B1DABA1}" presName="hierChild2" presStyleCnt="0"/>
      <dgm:spPr/>
    </dgm:pt>
    <dgm:pt modelId="{7D864776-2BBA-4621-8D3D-B5BB6D8B4777}" type="pres">
      <dgm:prSet presAssocID="{7F1EC6D9-3AD8-4EFB-B2A3-EB867E2071BD}" presName="Name10" presStyleLbl="parChTrans1D2" presStyleIdx="0" presStyleCnt="2"/>
      <dgm:spPr/>
    </dgm:pt>
    <dgm:pt modelId="{6416DEB7-E1E8-4E0B-AD20-7EFDD9A01A05}" type="pres">
      <dgm:prSet presAssocID="{15E9085C-8585-42F5-98D4-739BB0C94B05}" presName="hierRoot2" presStyleCnt="0"/>
      <dgm:spPr/>
    </dgm:pt>
    <dgm:pt modelId="{7E57B3DF-992B-49E6-A34B-9F1D0D40EE2D}" type="pres">
      <dgm:prSet presAssocID="{15E9085C-8585-42F5-98D4-739BB0C94B05}" presName="composite2" presStyleCnt="0"/>
      <dgm:spPr/>
    </dgm:pt>
    <dgm:pt modelId="{3D5F04FA-6527-4CFA-9C6F-1FD2D1428BE6}" type="pres">
      <dgm:prSet presAssocID="{15E9085C-8585-42F5-98D4-739BB0C94B05}" presName="background2" presStyleLbl="node2" presStyleIdx="0" presStyleCnt="2"/>
      <dgm:spPr/>
    </dgm:pt>
    <dgm:pt modelId="{8E774202-07E4-4389-8954-A3080C0AE408}" type="pres">
      <dgm:prSet presAssocID="{15E9085C-8585-42F5-98D4-739BB0C94B05}" presName="text2" presStyleLbl="fgAcc2" presStyleIdx="0" presStyleCnt="2">
        <dgm:presLayoutVars>
          <dgm:chPref val="3"/>
        </dgm:presLayoutVars>
      </dgm:prSet>
      <dgm:spPr/>
    </dgm:pt>
    <dgm:pt modelId="{659B6790-11F4-4382-A352-B3C7CA5E956B}" type="pres">
      <dgm:prSet presAssocID="{15E9085C-8585-42F5-98D4-739BB0C94B05}" presName="hierChild3" presStyleCnt="0"/>
      <dgm:spPr/>
    </dgm:pt>
    <dgm:pt modelId="{66F9BE0F-3DA8-4BD4-A0A7-6FA0AE49BFEF}" type="pres">
      <dgm:prSet presAssocID="{C096108C-2711-4674-A2B8-957F83C97352}" presName="Name17" presStyleLbl="parChTrans1D3" presStyleIdx="0" presStyleCnt="5"/>
      <dgm:spPr/>
    </dgm:pt>
    <dgm:pt modelId="{DA40324E-7E7D-4F0F-9B67-ADA77A237217}" type="pres">
      <dgm:prSet presAssocID="{A229D1C0-D445-42CF-B34A-21121779EFCB}" presName="hierRoot3" presStyleCnt="0"/>
      <dgm:spPr/>
    </dgm:pt>
    <dgm:pt modelId="{F1ED7C9E-6F1A-4CB5-BF6E-2A163BBBD7CA}" type="pres">
      <dgm:prSet presAssocID="{A229D1C0-D445-42CF-B34A-21121779EFCB}" presName="composite3" presStyleCnt="0"/>
      <dgm:spPr/>
    </dgm:pt>
    <dgm:pt modelId="{15EA2F30-101D-4372-A599-4CED4C4E0A1C}" type="pres">
      <dgm:prSet presAssocID="{A229D1C0-D445-42CF-B34A-21121779EFCB}" presName="background3" presStyleLbl="node3" presStyleIdx="0" presStyleCnt="5"/>
      <dgm:spPr/>
    </dgm:pt>
    <dgm:pt modelId="{C104E9C8-537C-4F64-A974-E8B677E15C6C}" type="pres">
      <dgm:prSet presAssocID="{A229D1C0-D445-42CF-B34A-21121779EFCB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0A41E86-21A0-454C-8D83-5F1520850812}" type="pres">
      <dgm:prSet presAssocID="{A229D1C0-D445-42CF-B34A-21121779EFCB}" presName="hierChild4" presStyleCnt="0"/>
      <dgm:spPr/>
    </dgm:pt>
    <dgm:pt modelId="{3CEB2594-CBC1-48D7-904C-A59498B4284D}" type="pres">
      <dgm:prSet presAssocID="{9489120E-E331-48E2-8F9A-9138E69FD61D}" presName="Name17" presStyleLbl="parChTrans1D3" presStyleIdx="1" presStyleCnt="5"/>
      <dgm:spPr/>
    </dgm:pt>
    <dgm:pt modelId="{549EEDC6-4EC4-4920-B99B-4DFCDF618D64}" type="pres">
      <dgm:prSet presAssocID="{2981AC06-86B1-4AA8-8BD4-7C7BF59F4612}" presName="hierRoot3" presStyleCnt="0"/>
      <dgm:spPr/>
    </dgm:pt>
    <dgm:pt modelId="{157785EA-0CF3-4909-A630-75D991A8EC6D}" type="pres">
      <dgm:prSet presAssocID="{2981AC06-86B1-4AA8-8BD4-7C7BF59F4612}" presName="composite3" presStyleCnt="0"/>
      <dgm:spPr/>
    </dgm:pt>
    <dgm:pt modelId="{AD108CD6-5CDB-4422-BA92-D4260021080E}" type="pres">
      <dgm:prSet presAssocID="{2981AC06-86B1-4AA8-8BD4-7C7BF59F4612}" presName="background3" presStyleLbl="node3" presStyleIdx="1" presStyleCnt="5"/>
      <dgm:spPr/>
    </dgm:pt>
    <dgm:pt modelId="{12519DFA-EED0-4F0A-B71D-C2F38DC9C772}" type="pres">
      <dgm:prSet presAssocID="{2981AC06-86B1-4AA8-8BD4-7C7BF59F4612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6F3BE7-87B9-4AA2-BB15-C8B020CFE5E6}" type="pres">
      <dgm:prSet presAssocID="{2981AC06-86B1-4AA8-8BD4-7C7BF59F4612}" presName="hierChild4" presStyleCnt="0"/>
      <dgm:spPr/>
    </dgm:pt>
    <dgm:pt modelId="{ECB55640-FBDD-48AD-885D-129E74F0EB35}" type="pres">
      <dgm:prSet presAssocID="{484C594A-07AE-45A9-927B-0E19A6BEFF8E}" presName="Name10" presStyleLbl="parChTrans1D2" presStyleIdx="1" presStyleCnt="2"/>
      <dgm:spPr/>
    </dgm:pt>
    <dgm:pt modelId="{D84CB9C7-CF49-4B3D-8E8E-1200017DBBC0}" type="pres">
      <dgm:prSet presAssocID="{65F7F2D7-B3DD-49FE-A6BC-37817FA3F1B1}" presName="hierRoot2" presStyleCnt="0"/>
      <dgm:spPr/>
    </dgm:pt>
    <dgm:pt modelId="{DD8E3379-62D5-4639-B82A-769E2C3022C9}" type="pres">
      <dgm:prSet presAssocID="{65F7F2D7-B3DD-49FE-A6BC-37817FA3F1B1}" presName="composite2" presStyleCnt="0"/>
      <dgm:spPr/>
    </dgm:pt>
    <dgm:pt modelId="{2DF3FE2C-25DE-4396-9C74-0F2C8C5361B1}" type="pres">
      <dgm:prSet presAssocID="{65F7F2D7-B3DD-49FE-A6BC-37817FA3F1B1}" presName="background2" presStyleLbl="node2" presStyleIdx="1" presStyleCnt="2"/>
      <dgm:spPr/>
    </dgm:pt>
    <dgm:pt modelId="{C61251F6-8CDC-4599-9D6F-0D8D0EDAFD0C}" type="pres">
      <dgm:prSet presAssocID="{65F7F2D7-B3DD-49FE-A6BC-37817FA3F1B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47E61AB-EDDD-44E9-A8AD-C114195A1E5B}" type="pres">
      <dgm:prSet presAssocID="{65F7F2D7-B3DD-49FE-A6BC-37817FA3F1B1}" presName="hierChild3" presStyleCnt="0"/>
      <dgm:spPr/>
    </dgm:pt>
    <dgm:pt modelId="{BF330069-4DE7-47BF-A8D7-2F4ED75A8656}" type="pres">
      <dgm:prSet presAssocID="{65E3CB3F-1E9A-40A4-8187-18178492BA77}" presName="Name17" presStyleLbl="parChTrans1D3" presStyleIdx="2" presStyleCnt="5"/>
      <dgm:spPr/>
    </dgm:pt>
    <dgm:pt modelId="{8BEFE1A6-9572-401D-BBB8-9D96A3EDB3E6}" type="pres">
      <dgm:prSet presAssocID="{9F5552EC-E0AE-4763-9207-5A2C1D5583AA}" presName="hierRoot3" presStyleCnt="0"/>
      <dgm:spPr/>
    </dgm:pt>
    <dgm:pt modelId="{6CC4FC9B-314D-421A-B667-3EDACCBD2C0B}" type="pres">
      <dgm:prSet presAssocID="{9F5552EC-E0AE-4763-9207-5A2C1D5583AA}" presName="composite3" presStyleCnt="0"/>
      <dgm:spPr/>
    </dgm:pt>
    <dgm:pt modelId="{5B2FF347-68A9-4DFB-9507-4857B2E58E97}" type="pres">
      <dgm:prSet presAssocID="{9F5552EC-E0AE-4763-9207-5A2C1D5583AA}" presName="background3" presStyleLbl="node3" presStyleIdx="2" presStyleCnt="5"/>
      <dgm:spPr/>
    </dgm:pt>
    <dgm:pt modelId="{CC603E1E-66E0-4119-97D7-70D18159D1FF}" type="pres">
      <dgm:prSet presAssocID="{9F5552EC-E0AE-4763-9207-5A2C1D5583AA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40D223-DE78-4D4D-97BC-8B7EA40E2543}" type="pres">
      <dgm:prSet presAssocID="{9F5552EC-E0AE-4763-9207-5A2C1D5583AA}" presName="hierChild4" presStyleCnt="0"/>
      <dgm:spPr/>
    </dgm:pt>
    <dgm:pt modelId="{E7439A16-39B8-4114-840B-D5D4F3E87C73}" type="pres">
      <dgm:prSet presAssocID="{DE10EE24-D40E-48C1-AE01-172870E3B6E9}" presName="Name17" presStyleLbl="parChTrans1D3" presStyleIdx="3" presStyleCnt="5"/>
      <dgm:spPr/>
    </dgm:pt>
    <dgm:pt modelId="{4D03AFF4-CE36-47FC-B6DD-E18032825DD0}" type="pres">
      <dgm:prSet presAssocID="{61108FCC-DB66-4C06-B75D-EF1AF7B94AAE}" presName="hierRoot3" presStyleCnt="0"/>
      <dgm:spPr/>
    </dgm:pt>
    <dgm:pt modelId="{55FBAB8C-AD03-4813-8F9C-F31BA407F058}" type="pres">
      <dgm:prSet presAssocID="{61108FCC-DB66-4C06-B75D-EF1AF7B94AAE}" presName="composite3" presStyleCnt="0"/>
      <dgm:spPr/>
    </dgm:pt>
    <dgm:pt modelId="{C20C3E09-5BB1-439C-93E5-FA5D9A5512F3}" type="pres">
      <dgm:prSet presAssocID="{61108FCC-DB66-4C06-B75D-EF1AF7B94AAE}" presName="background3" presStyleLbl="node3" presStyleIdx="3" presStyleCnt="5"/>
      <dgm:spPr/>
    </dgm:pt>
    <dgm:pt modelId="{23FA24ED-73BF-4C21-B1D3-96D4656A702D}" type="pres">
      <dgm:prSet presAssocID="{61108FCC-DB66-4C06-B75D-EF1AF7B94AAE}" presName="text3" presStyleLbl="fgAcc3" presStyleIdx="3" presStyleCnt="5">
        <dgm:presLayoutVars>
          <dgm:chPref val="3"/>
        </dgm:presLayoutVars>
      </dgm:prSet>
      <dgm:spPr/>
    </dgm:pt>
    <dgm:pt modelId="{03257013-F654-4A4C-9D93-CB99915D68D4}" type="pres">
      <dgm:prSet presAssocID="{61108FCC-DB66-4C06-B75D-EF1AF7B94AAE}" presName="hierChild4" presStyleCnt="0"/>
      <dgm:spPr/>
    </dgm:pt>
    <dgm:pt modelId="{C662F319-8C48-4453-A8A3-F3054D685024}" type="pres">
      <dgm:prSet presAssocID="{06B23D35-C89D-4A35-91FE-DF497DC29835}" presName="Name17" presStyleLbl="parChTrans1D3" presStyleIdx="4" presStyleCnt="5"/>
      <dgm:spPr/>
    </dgm:pt>
    <dgm:pt modelId="{29B3AF39-6C2C-4ED5-AF52-3A43A93A03A4}" type="pres">
      <dgm:prSet presAssocID="{DABFEDD3-79BF-4EB2-8B15-3C067ADA3704}" presName="hierRoot3" presStyleCnt="0"/>
      <dgm:spPr/>
    </dgm:pt>
    <dgm:pt modelId="{C9531C84-2D2F-464F-B3DE-392CE7147186}" type="pres">
      <dgm:prSet presAssocID="{DABFEDD3-79BF-4EB2-8B15-3C067ADA3704}" presName="composite3" presStyleCnt="0"/>
      <dgm:spPr/>
    </dgm:pt>
    <dgm:pt modelId="{A3F404F1-F24E-4356-AA0A-343F1134CC19}" type="pres">
      <dgm:prSet presAssocID="{DABFEDD3-79BF-4EB2-8B15-3C067ADA3704}" presName="background3" presStyleLbl="node3" presStyleIdx="4" presStyleCnt="5"/>
      <dgm:spPr/>
    </dgm:pt>
    <dgm:pt modelId="{8456F1FB-04E2-4CC6-ADA6-AC5519B4ED13}" type="pres">
      <dgm:prSet presAssocID="{DABFEDD3-79BF-4EB2-8B15-3C067ADA3704}" presName="text3" presStyleLbl="fgAcc3" presStyleIdx="4" presStyleCnt="5">
        <dgm:presLayoutVars>
          <dgm:chPref val="3"/>
        </dgm:presLayoutVars>
      </dgm:prSet>
      <dgm:spPr/>
    </dgm:pt>
    <dgm:pt modelId="{E0599150-374C-4FB8-8714-09F7BF6E2EF4}" type="pres">
      <dgm:prSet presAssocID="{DABFEDD3-79BF-4EB2-8B15-3C067ADA3704}" presName="hierChild4" presStyleCnt="0"/>
      <dgm:spPr/>
    </dgm:pt>
  </dgm:ptLst>
  <dgm:cxnLst>
    <dgm:cxn modelId="{D800A315-CA57-4E63-BEDD-6F247AE6F781}" srcId="{15E9085C-8585-42F5-98D4-739BB0C94B05}" destId="{A229D1C0-D445-42CF-B34A-21121779EFCB}" srcOrd="0" destOrd="0" parTransId="{C096108C-2711-4674-A2B8-957F83C97352}" sibTransId="{D697874C-8B8B-40C3-9EFC-8E13A3B9EA18}"/>
    <dgm:cxn modelId="{3C0C2BB1-960C-4523-B71E-ACFF138D3257}" type="presOf" srcId="{DE10EE24-D40E-48C1-AE01-172870E3B6E9}" destId="{E7439A16-39B8-4114-840B-D5D4F3E87C73}" srcOrd="0" destOrd="0" presId="urn:microsoft.com/office/officeart/2005/8/layout/hierarchy1"/>
    <dgm:cxn modelId="{01EB4C41-2A38-4FF0-9455-635C60D6D586}" type="presOf" srcId="{9489120E-E331-48E2-8F9A-9138E69FD61D}" destId="{3CEB2594-CBC1-48D7-904C-A59498B4284D}" srcOrd="0" destOrd="0" presId="urn:microsoft.com/office/officeart/2005/8/layout/hierarchy1"/>
    <dgm:cxn modelId="{128AD5D5-3934-47DA-B0A4-CABB93DF9E8F}" type="presOf" srcId="{C096108C-2711-4674-A2B8-957F83C97352}" destId="{66F9BE0F-3DA8-4BD4-A0A7-6FA0AE49BFEF}" srcOrd="0" destOrd="0" presId="urn:microsoft.com/office/officeart/2005/8/layout/hierarchy1"/>
    <dgm:cxn modelId="{908FCCF4-817A-4B59-B549-27B65D47F179}" type="presOf" srcId="{15E9085C-8585-42F5-98D4-739BB0C94B05}" destId="{8E774202-07E4-4389-8954-A3080C0AE408}" srcOrd="0" destOrd="0" presId="urn:microsoft.com/office/officeart/2005/8/layout/hierarchy1"/>
    <dgm:cxn modelId="{8AD7ECF1-D257-4ED1-BA44-C95BDDE496E1}" srcId="{65F7F2D7-B3DD-49FE-A6BC-37817FA3F1B1}" destId="{DABFEDD3-79BF-4EB2-8B15-3C067ADA3704}" srcOrd="2" destOrd="0" parTransId="{06B23D35-C89D-4A35-91FE-DF497DC29835}" sibTransId="{1A5FA445-7A4F-4F13-87D1-BC5081A2F61B}"/>
    <dgm:cxn modelId="{9EE42D54-932D-4C67-AED8-C0455491D0E0}" type="presOf" srcId="{65E3CB3F-1E9A-40A4-8187-18178492BA77}" destId="{BF330069-4DE7-47BF-A8D7-2F4ED75A8656}" srcOrd="0" destOrd="0" presId="urn:microsoft.com/office/officeart/2005/8/layout/hierarchy1"/>
    <dgm:cxn modelId="{3E6EC490-08AE-4622-A3FB-1AFD9A268559}" srcId="{15E9085C-8585-42F5-98D4-739BB0C94B05}" destId="{2981AC06-86B1-4AA8-8BD4-7C7BF59F4612}" srcOrd="1" destOrd="0" parTransId="{9489120E-E331-48E2-8F9A-9138E69FD61D}" sibTransId="{36381152-5EF0-4C0E-A4B2-2B5F69AA01DB}"/>
    <dgm:cxn modelId="{CB7E703E-B855-45F5-823A-A12DB72BE44C}" srcId="{7985A9D6-153C-4399-8497-14A43B1DABA1}" destId="{15E9085C-8585-42F5-98D4-739BB0C94B05}" srcOrd="0" destOrd="0" parTransId="{7F1EC6D9-3AD8-4EFB-B2A3-EB867E2071BD}" sibTransId="{196A176A-674E-46F5-A072-44DEFC05ABF1}"/>
    <dgm:cxn modelId="{95A09986-B947-404F-B7A4-417DF5DBFA29}" type="presOf" srcId="{65F7F2D7-B3DD-49FE-A6BC-37817FA3F1B1}" destId="{C61251F6-8CDC-4599-9D6F-0D8D0EDAFD0C}" srcOrd="0" destOrd="0" presId="urn:microsoft.com/office/officeart/2005/8/layout/hierarchy1"/>
    <dgm:cxn modelId="{EDDC67A5-D7E5-4ABC-93D9-F702FCE0C1DF}" type="presOf" srcId="{4B032710-DA2D-42D7-A708-FAF2DD2F88AE}" destId="{B40FFAC7-5F09-479E-A0B1-8C96BABD85B3}" srcOrd="0" destOrd="0" presId="urn:microsoft.com/office/officeart/2005/8/layout/hierarchy1"/>
    <dgm:cxn modelId="{235AA59C-1907-4BF1-8BDE-61A2BF48D9E9}" type="presOf" srcId="{DABFEDD3-79BF-4EB2-8B15-3C067ADA3704}" destId="{8456F1FB-04E2-4CC6-ADA6-AC5519B4ED13}" srcOrd="0" destOrd="0" presId="urn:microsoft.com/office/officeart/2005/8/layout/hierarchy1"/>
    <dgm:cxn modelId="{AAC95172-EE65-446F-A4E4-1B3800BA52DD}" type="presOf" srcId="{2981AC06-86B1-4AA8-8BD4-7C7BF59F4612}" destId="{12519DFA-EED0-4F0A-B71D-C2F38DC9C772}" srcOrd="0" destOrd="0" presId="urn:microsoft.com/office/officeart/2005/8/layout/hierarchy1"/>
    <dgm:cxn modelId="{02321CFA-2810-4102-ADED-A0E13EB5CDDD}" type="presOf" srcId="{7985A9D6-153C-4399-8497-14A43B1DABA1}" destId="{248D7E3F-92BB-4BB0-B57A-8520FD5BEA8B}" srcOrd="0" destOrd="0" presId="urn:microsoft.com/office/officeart/2005/8/layout/hierarchy1"/>
    <dgm:cxn modelId="{9D6FC404-C61E-4811-872F-41B01D6FE6BD}" type="presOf" srcId="{06B23D35-C89D-4A35-91FE-DF497DC29835}" destId="{C662F319-8C48-4453-A8A3-F3054D685024}" srcOrd="0" destOrd="0" presId="urn:microsoft.com/office/officeart/2005/8/layout/hierarchy1"/>
    <dgm:cxn modelId="{67F85AF7-2BE4-4A29-A125-A58CE1C86F42}" srcId="{7985A9D6-153C-4399-8497-14A43B1DABA1}" destId="{65F7F2D7-B3DD-49FE-A6BC-37817FA3F1B1}" srcOrd="1" destOrd="0" parTransId="{484C594A-07AE-45A9-927B-0E19A6BEFF8E}" sibTransId="{E38686BF-D368-4950-86F5-702D771A179B}"/>
    <dgm:cxn modelId="{157D0366-C763-4563-B793-3DFBB1600285}" type="presOf" srcId="{484C594A-07AE-45A9-927B-0E19A6BEFF8E}" destId="{ECB55640-FBDD-48AD-885D-129E74F0EB35}" srcOrd="0" destOrd="0" presId="urn:microsoft.com/office/officeart/2005/8/layout/hierarchy1"/>
    <dgm:cxn modelId="{4E35A4FA-B6EF-42D2-B269-3C0494BF1C57}" srcId="{65F7F2D7-B3DD-49FE-A6BC-37817FA3F1B1}" destId="{61108FCC-DB66-4C06-B75D-EF1AF7B94AAE}" srcOrd="1" destOrd="0" parTransId="{DE10EE24-D40E-48C1-AE01-172870E3B6E9}" sibTransId="{1F6AEEB5-F7DE-47AF-A628-49E80E810325}"/>
    <dgm:cxn modelId="{83708A7B-7250-46E2-B83A-553DCAACADC1}" type="presOf" srcId="{7F1EC6D9-3AD8-4EFB-B2A3-EB867E2071BD}" destId="{7D864776-2BBA-4621-8D3D-B5BB6D8B4777}" srcOrd="0" destOrd="0" presId="urn:microsoft.com/office/officeart/2005/8/layout/hierarchy1"/>
    <dgm:cxn modelId="{3A8CBAC5-11CF-4B06-8CD4-ED5FB9C80780}" type="presOf" srcId="{9F5552EC-E0AE-4763-9207-5A2C1D5583AA}" destId="{CC603E1E-66E0-4119-97D7-70D18159D1FF}" srcOrd="0" destOrd="0" presId="urn:microsoft.com/office/officeart/2005/8/layout/hierarchy1"/>
    <dgm:cxn modelId="{F0FFA6D4-37AD-4DC2-B079-76878F4867BF}" srcId="{65F7F2D7-B3DD-49FE-A6BC-37817FA3F1B1}" destId="{9F5552EC-E0AE-4763-9207-5A2C1D5583AA}" srcOrd="0" destOrd="0" parTransId="{65E3CB3F-1E9A-40A4-8187-18178492BA77}" sibTransId="{9AD11247-FCE0-4E26-BFEE-61D4DCCAD4AF}"/>
    <dgm:cxn modelId="{91BFDD43-F13E-43A0-BB3D-AD02049D73A4}" type="presOf" srcId="{A229D1C0-D445-42CF-B34A-21121779EFCB}" destId="{C104E9C8-537C-4F64-A974-E8B677E15C6C}" srcOrd="0" destOrd="0" presId="urn:microsoft.com/office/officeart/2005/8/layout/hierarchy1"/>
    <dgm:cxn modelId="{C099921B-FA52-45B6-974F-7F98507734BC}" srcId="{4B032710-DA2D-42D7-A708-FAF2DD2F88AE}" destId="{7985A9D6-153C-4399-8497-14A43B1DABA1}" srcOrd="0" destOrd="0" parTransId="{F4570326-C038-42F6-B645-1B3A5F61570C}" sibTransId="{1A798198-934C-45DB-9F7D-0B645DD0F443}"/>
    <dgm:cxn modelId="{7CC8A993-B74C-4117-A594-7E7151D3CE20}" type="presOf" srcId="{61108FCC-DB66-4C06-B75D-EF1AF7B94AAE}" destId="{23FA24ED-73BF-4C21-B1D3-96D4656A702D}" srcOrd="0" destOrd="0" presId="urn:microsoft.com/office/officeart/2005/8/layout/hierarchy1"/>
    <dgm:cxn modelId="{C5B8B025-624C-41EC-A7C8-68355ED4A313}" type="presParOf" srcId="{B40FFAC7-5F09-479E-A0B1-8C96BABD85B3}" destId="{E98D92EB-553E-4DC5-A8B9-A92DAF6A3B35}" srcOrd="0" destOrd="0" presId="urn:microsoft.com/office/officeart/2005/8/layout/hierarchy1"/>
    <dgm:cxn modelId="{E8BCF122-8CB1-4524-8FE8-A33CAE8ADC3C}" type="presParOf" srcId="{E98D92EB-553E-4DC5-A8B9-A92DAF6A3B35}" destId="{714A00DC-F90A-48D3-88B2-0288EE32A426}" srcOrd="0" destOrd="0" presId="urn:microsoft.com/office/officeart/2005/8/layout/hierarchy1"/>
    <dgm:cxn modelId="{AC42E597-49AE-4221-ACFA-F34EBDDEF5B5}" type="presParOf" srcId="{714A00DC-F90A-48D3-88B2-0288EE32A426}" destId="{C0A6BDBE-6536-4F19-9345-168462E27D50}" srcOrd="0" destOrd="0" presId="urn:microsoft.com/office/officeart/2005/8/layout/hierarchy1"/>
    <dgm:cxn modelId="{D9CEC8CD-DF32-4885-BD1C-2CB18DB6A0AB}" type="presParOf" srcId="{714A00DC-F90A-48D3-88B2-0288EE32A426}" destId="{248D7E3F-92BB-4BB0-B57A-8520FD5BEA8B}" srcOrd="1" destOrd="0" presId="urn:microsoft.com/office/officeart/2005/8/layout/hierarchy1"/>
    <dgm:cxn modelId="{DD133B1E-1AC1-4F03-91BB-98E642B39BD3}" type="presParOf" srcId="{E98D92EB-553E-4DC5-A8B9-A92DAF6A3B35}" destId="{BD425B21-9309-4868-A253-DD82DD33FE46}" srcOrd="1" destOrd="0" presId="urn:microsoft.com/office/officeart/2005/8/layout/hierarchy1"/>
    <dgm:cxn modelId="{BF6BDFC9-2FB4-4810-B4C8-B0ECCD73D3E9}" type="presParOf" srcId="{BD425B21-9309-4868-A253-DD82DD33FE46}" destId="{7D864776-2BBA-4621-8D3D-B5BB6D8B4777}" srcOrd="0" destOrd="0" presId="urn:microsoft.com/office/officeart/2005/8/layout/hierarchy1"/>
    <dgm:cxn modelId="{AA50B9C6-7D20-4ACD-8204-A685339AD599}" type="presParOf" srcId="{BD425B21-9309-4868-A253-DD82DD33FE46}" destId="{6416DEB7-E1E8-4E0B-AD20-7EFDD9A01A05}" srcOrd="1" destOrd="0" presId="urn:microsoft.com/office/officeart/2005/8/layout/hierarchy1"/>
    <dgm:cxn modelId="{35499975-2E7F-43C2-A47F-11323DFADDC1}" type="presParOf" srcId="{6416DEB7-E1E8-4E0B-AD20-7EFDD9A01A05}" destId="{7E57B3DF-992B-49E6-A34B-9F1D0D40EE2D}" srcOrd="0" destOrd="0" presId="urn:microsoft.com/office/officeart/2005/8/layout/hierarchy1"/>
    <dgm:cxn modelId="{E69473C1-CD69-4FC9-BB11-CF127BB1677E}" type="presParOf" srcId="{7E57B3DF-992B-49E6-A34B-9F1D0D40EE2D}" destId="{3D5F04FA-6527-4CFA-9C6F-1FD2D1428BE6}" srcOrd="0" destOrd="0" presId="urn:microsoft.com/office/officeart/2005/8/layout/hierarchy1"/>
    <dgm:cxn modelId="{66137954-0C68-4E6A-9CC2-543AF887C9C0}" type="presParOf" srcId="{7E57B3DF-992B-49E6-A34B-9F1D0D40EE2D}" destId="{8E774202-07E4-4389-8954-A3080C0AE408}" srcOrd="1" destOrd="0" presId="urn:microsoft.com/office/officeart/2005/8/layout/hierarchy1"/>
    <dgm:cxn modelId="{3F5F4DCD-F67E-481D-B9AF-0D08CED7473B}" type="presParOf" srcId="{6416DEB7-E1E8-4E0B-AD20-7EFDD9A01A05}" destId="{659B6790-11F4-4382-A352-B3C7CA5E956B}" srcOrd="1" destOrd="0" presId="urn:microsoft.com/office/officeart/2005/8/layout/hierarchy1"/>
    <dgm:cxn modelId="{FA9EDA7E-7B08-43C9-A0D8-4E5F44BF2D9B}" type="presParOf" srcId="{659B6790-11F4-4382-A352-B3C7CA5E956B}" destId="{66F9BE0F-3DA8-4BD4-A0A7-6FA0AE49BFEF}" srcOrd="0" destOrd="0" presId="urn:microsoft.com/office/officeart/2005/8/layout/hierarchy1"/>
    <dgm:cxn modelId="{C91F2252-2471-4949-A2C5-B19487995CA5}" type="presParOf" srcId="{659B6790-11F4-4382-A352-B3C7CA5E956B}" destId="{DA40324E-7E7D-4F0F-9B67-ADA77A237217}" srcOrd="1" destOrd="0" presId="urn:microsoft.com/office/officeart/2005/8/layout/hierarchy1"/>
    <dgm:cxn modelId="{F56F5F18-7C59-4972-A1C7-49AD26C5AF98}" type="presParOf" srcId="{DA40324E-7E7D-4F0F-9B67-ADA77A237217}" destId="{F1ED7C9E-6F1A-4CB5-BF6E-2A163BBBD7CA}" srcOrd="0" destOrd="0" presId="urn:microsoft.com/office/officeart/2005/8/layout/hierarchy1"/>
    <dgm:cxn modelId="{5384E1B3-D87B-4448-9E9E-2310FB3F049C}" type="presParOf" srcId="{F1ED7C9E-6F1A-4CB5-BF6E-2A163BBBD7CA}" destId="{15EA2F30-101D-4372-A599-4CED4C4E0A1C}" srcOrd="0" destOrd="0" presId="urn:microsoft.com/office/officeart/2005/8/layout/hierarchy1"/>
    <dgm:cxn modelId="{B7795121-FE62-4302-99BA-09DA3CB13340}" type="presParOf" srcId="{F1ED7C9E-6F1A-4CB5-BF6E-2A163BBBD7CA}" destId="{C104E9C8-537C-4F64-A974-E8B677E15C6C}" srcOrd="1" destOrd="0" presId="urn:microsoft.com/office/officeart/2005/8/layout/hierarchy1"/>
    <dgm:cxn modelId="{6BBC35A1-FA56-4742-B2CD-219AB085E1FF}" type="presParOf" srcId="{DA40324E-7E7D-4F0F-9B67-ADA77A237217}" destId="{40A41E86-21A0-454C-8D83-5F1520850812}" srcOrd="1" destOrd="0" presId="urn:microsoft.com/office/officeart/2005/8/layout/hierarchy1"/>
    <dgm:cxn modelId="{7BB31C2B-E0A9-46FD-8FED-BE9722FE19EC}" type="presParOf" srcId="{659B6790-11F4-4382-A352-B3C7CA5E956B}" destId="{3CEB2594-CBC1-48D7-904C-A59498B4284D}" srcOrd="2" destOrd="0" presId="urn:microsoft.com/office/officeart/2005/8/layout/hierarchy1"/>
    <dgm:cxn modelId="{969BB649-73EE-4FF7-9F23-DB4474450A8E}" type="presParOf" srcId="{659B6790-11F4-4382-A352-B3C7CA5E956B}" destId="{549EEDC6-4EC4-4920-B99B-4DFCDF618D64}" srcOrd="3" destOrd="0" presId="urn:microsoft.com/office/officeart/2005/8/layout/hierarchy1"/>
    <dgm:cxn modelId="{0591AAB6-1D0C-4432-AC21-5980801B6049}" type="presParOf" srcId="{549EEDC6-4EC4-4920-B99B-4DFCDF618D64}" destId="{157785EA-0CF3-4909-A630-75D991A8EC6D}" srcOrd="0" destOrd="0" presId="urn:microsoft.com/office/officeart/2005/8/layout/hierarchy1"/>
    <dgm:cxn modelId="{12A9BCC9-8788-4779-9741-8171FF554512}" type="presParOf" srcId="{157785EA-0CF3-4909-A630-75D991A8EC6D}" destId="{AD108CD6-5CDB-4422-BA92-D4260021080E}" srcOrd="0" destOrd="0" presId="urn:microsoft.com/office/officeart/2005/8/layout/hierarchy1"/>
    <dgm:cxn modelId="{51DBF313-7D17-46AE-AB39-002F3527844B}" type="presParOf" srcId="{157785EA-0CF3-4909-A630-75D991A8EC6D}" destId="{12519DFA-EED0-4F0A-B71D-C2F38DC9C772}" srcOrd="1" destOrd="0" presId="urn:microsoft.com/office/officeart/2005/8/layout/hierarchy1"/>
    <dgm:cxn modelId="{DBF63A6B-4C5D-4BAD-823A-AADC27A4C202}" type="presParOf" srcId="{549EEDC6-4EC4-4920-B99B-4DFCDF618D64}" destId="{386F3BE7-87B9-4AA2-BB15-C8B020CFE5E6}" srcOrd="1" destOrd="0" presId="urn:microsoft.com/office/officeart/2005/8/layout/hierarchy1"/>
    <dgm:cxn modelId="{4BD8F488-7692-413C-9FEB-402762AD5F53}" type="presParOf" srcId="{BD425B21-9309-4868-A253-DD82DD33FE46}" destId="{ECB55640-FBDD-48AD-885D-129E74F0EB35}" srcOrd="2" destOrd="0" presId="urn:microsoft.com/office/officeart/2005/8/layout/hierarchy1"/>
    <dgm:cxn modelId="{504B8518-F835-494D-9B76-E503D094E559}" type="presParOf" srcId="{BD425B21-9309-4868-A253-DD82DD33FE46}" destId="{D84CB9C7-CF49-4B3D-8E8E-1200017DBBC0}" srcOrd="3" destOrd="0" presId="urn:microsoft.com/office/officeart/2005/8/layout/hierarchy1"/>
    <dgm:cxn modelId="{AC58F949-AD0C-4967-A516-C5B7472350ED}" type="presParOf" srcId="{D84CB9C7-CF49-4B3D-8E8E-1200017DBBC0}" destId="{DD8E3379-62D5-4639-B82A-769E2C3022C9}" srcOrd="0" destOrd="0" presId="urn:microsoft.com/office/officeart/2005/8/layout/hierarchy1"/>
    <dgm:cxn modelId="{57AA1514-9380-4D95-8871-643644FACC17}" type="presParOf" srcId="{DD8E3379-62D5-4639-B82A-769E2C3022C9}" destId="{2DF3FE2C-25DE-4396-9C74-0F2C8C5361B1}" srcOrd="0" destOrd="0" presId="urn:microsoft.com/office/officeart/2005/8/layout/hierarchy1"/>
    <dgm:cxn modelId="{50DE6948-8DB7-41DE-ADF9-93DF27D96D6D}" type="presParOf" srcId="{DD8E3379-62D5-4639-B82A-769E2C3022C9}" destId="{C61251F6-8CDC-4599-9D6F-0D8D0EDAFD0C}" srcOrd="1" destOrd="0" presId="urn:microsoft.com/office/officeart/2005/8/layout/hierarchy1"/>
    <dgm:cxn modelId="{19BA9B58-C289-4074-A356-B3BBDE356CD7}" type="presParOf" srcId="{D84CB9C7-CF49-4B3D-8E8E-1200017DBBC0}" destId="{D47E61AB-EDDD-44E9-A8AD-C114195A1E5B}" srcOrd="1" destOrd="0" presId="urn:microsoft.com/office/officeart/2005/8/layout/hierarchy1"/>
    <dgm:cxn modelId="{4C4D3746-29FA-4402-865A-10D6EC780CE9}" type="presParOf" srcId="{D47E61AB-EDDD-44E9-A8AD-C114195A1E5B}" destId="{BF330069-4DE7-47BF-A8D7-2F4ED75A8656}" srcOrd="0" destOrd="0" presId="urn:microsoft.com/office/officeart/2005/8/layout/hierarchy1"/>
    <dgm:cxn modelId="{CFD2F901-6BD7-4F1A-9072-D82B7053F164}" type="presParOf" srcId="{D47E61AB-EDDD-44E9-A8AD-C114195A1E5B}" destId="{8BEFE1A6-9572-401D-BBB8-9D96A3EDB3E6}" srcOrd="1" destOrd="0" presId="urn:microsoft.com/office/officeart/2005/8/layout/hierarchy1"/>
    <dgm:cxn modelId="{513F0002-4827-4BE6-8389-FBFE45DF47A8}" type="presParOf" srcId="{8BEFE1A6-9572-401D-BBB8-9D96A3EDB3E6}" destId="{6CC4FC9B-314D-421A-B667-3EDACCBD2C0B}" srcOrd="0" destOrd="0" presId="urn:microsoft.com/office/officeart/2005/8/layout/hierarchy1"/>
    <dgm:cxn modelId="{04214C78-D6F9-4B6E-BC11-F9711C9967F2}" type="presParOf" srcId="{6CC4FC9B-314D-421A-B667-3EDACCBD2C0B}" destId="{5B2FF347-68A9-4DFB-9507-4857B2E58E97}" srcOrd="0" destOrd="0" presId="urn:microsoft.com/office/officeart/2005/8/layout/hierarchy1"/>
    <dgm:cxn modelId="{4B947375-50D4-4AA1-8C76-BE08F1AEEC9D}" type="presParOf" srcId="{6CC4FC9B-314D-421A-B667-3EDACCBD2C0B}" destId="{CC603E1E-66E0-4119-97D7-70D18159D1FF}" srcOrd="1" destOrd="0" presId="urn:microsoft.com/office/officeart/2005/8/layout/hierarchy1"/>
    <dgm:cxn modelId="{0566EAFC-65DB-4250-A484-A26ACC708B6A}" type="presParOf" srcId="{8BEFE1A6-9572-401D-BBB8-9D96A3EDB3E6}" destId="{3840D223-DE78-4D4D-97BC-8B7EA40E2543}" srcOrd="1" destOrd="0" presId="urn:microsoft.com/office/officeart/2005/8/layout/hierarchy1"/>
    <dgm:cxn modelId="{EFC72626-4D87-4A9E-9BE4-4D80E0375F49}" type="presParOf" srcId="{D47E61AB-EDDD-44E9-A8AD-C114195A1E5B}" destId="{E7439A16-39B8-4114-840B-D5D4F3E87C73}" srcOrd="2" destOrd="0" presId="urn:microsoft.com/office/officeart/2005/8/layout/hierarchy1"/>
    <dgm:cxn modelId="{AC59FC82-3922-4A4A-ADD2-2617BC80E031}" type="presParOf" srcId="{D47E61AB-EDDD-44E9-A8AD-C114195A1E5B}" destId="{4D03AFF4-CE36-47FC-B6DD-E18032825DD0}" srcOrd="3" destOrd="0" presId="urn:microsoft.com/office/officeart/2005/8/layout/hierarchy1"/>
    <dgm:cxn modelId="{8D252F96-734E-4C16-91EF-A1D2F9250078}" type="presParOf" srcId="{4D03AFF4-CE36-47FC-B6DD-E18032825DD0}" destId="{55FBAB8C-AD03-4813-8F9C-F31BA407F058}" srcOrd="0" destOrd="0" presId="urn:microsoft.com/office/officeart/2005/8/layout/hierarchy1"/>
    <dgm:cxn modelId="{7AC607D5-2C71-47FF-8863-38453F36DA93}" type="presParOf" srcId="{55FBAB8C-AD03-4813-8F9C-F31BA407F058}" destId="{C20C3E09-5BB1-439C-93E5-FA5D9A5512F3}" srcOrd="0" destOrd="0" presId="urn:microsoft.com/office/officeart/2005/8/layout/hierarchy1"/>
    <dgm:cxn modelId="{52E7F081-49DE-45C7-8AF7-16912389F0F4}" type="presParOf" srcId="{55FBAB8C-AD03-4813-8F9C-F31BA407F058}" destId="{23FA24ED-73BF-4C21-B1D3-96D4656A702D}" srcOrd="1" destOrd="0" presId="urn:microsoft.com/office/officeart/2005/8/layout/hierarchy1"/>
    <dgm:cxn modelId="{F03A5C5F-2BDD-446A-BA60-4963271487E2}" type="presParOf" srcId="{4D03AFF4-CE36-47FC-B6DD-E18032825DD0}" destId="{03257013-F654-4A4C-9D93-CB99915D68D4}" srcOrd="1" destOrd="0" presId="urn:microsoft.com/office/officeart/2005/8/layout/hierarchy1"/>
    <dgm:cxn modelId="{F5292462-89FD-42C8-930E-4C606227C684}" type="presParOf" srcId="{D47E61AB-EDDD-44E9-A8AD-C114195A1E5B}" destId="{C662F319-8C48-4453-A8A3-F3054D685024}" srcOrd="4" destOrd="0" presId="urn:microsoft.com/office/officeart/2005/8/layout/hierarchy1"/>
    <dgm:cxn modelId="{533352DC-855F-48CF-8E14-ABB2A92418D5}" type="presParOf" srcId="{D47E61AB-EDDD-44E9-A8AD-C114195A1E5B}" destId="{29B3AF39-6C2C-4ED5-AF52-3A43A93A03A4}" srcOrd="5" destOrd="0" presId="urn:microsoft.com/office/officeart/2005/8/layout/hierarchy1"/>
    <dgm:cxn modelId="{E0D00C51-142A-49B4-81F8-7639363E925E}" type="presParOf" srcId="{29B3AF39-6C2C-4ED5-AF52-3A43A93A03A4}" destId="{C9531C84-2D2F-464F-B3DE-392CE7147186}" srcOrd="0" destOrd="0" presId="urn:microsoft.com/office/officeart/2005/8/layout/hierarchy1"/>
    <dgm:cxn modelId="{A3F525D4-4F27-455F-9C1D-DD87EABDE553}" type="presParOf" srcId="{C9531C84-2D2F-464F-B3DE-392CE7147186}" destId="{A3F404F1-F24E-4356-AA0A-343F1134CC19}" srcOrd="0" destOrd="0" presId="urn:microsoft.com/office/officeart/2005/8/layout/hierarchy1"/>
    <dgm:cxn modelId="{4636971E-2241-4FF0-A53D-46468AEEFCC9}" type="presParOf" srcId="{C9531C84-2D2F-464F-B3DE-392CE7147186}" destId="{8456F1FB-04E2-4CC6-ADA6-AC5519B4ED13}" srcOrd="1" destOrd="0" presId="urn:microsoft.com/office/officeart/2005/8/layout/hierarchy1"/>
    <dgm:cxn modelId="{9A945F00-D75A-4C47-A434-D7BE4049B108}" type="presParOf" srcId="{29B3AF39-6C2C-4ED5-AF52-3A43A93A03A4}" destId="{E0599150-374C-4FB8-8714-09F7BF6E2E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2F319-8C48-4453-A8A3-F3054D685024}">
      <dsp:nvSpPr>
        <dsp:cNvPr id="0" name=""/>
        <dsp:cNvSpPr/>
      </dsp:nvSpPr>
      <dsp:spPr>
        <a:xfrm>
          <a:off x="5079027" y="2883166"/>
          <a:ext cx="1489114" cy="354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473"/>
              </a:lnTo>
              <a:lnTo>
                <a:pt x="1489114" y="241473"/>
              </a:lnTo>
              <a:lnTo>
                <a:pt x="1489114" y="35434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39A16-39B8-4114-840B-D5D4F3E87C73}">
      <dsp:nvSpPr>
        <dsp:cNvPr id="0" name=""/>
        <dsp:cNvSpPr/>
      </dsp:nvSpPr>
      <dsp:spPr>
        <a:xfrm>
          <a:off x="5033307" y="2883166"/>
          <a:ext cx="91440" cy="354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34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30069-4DE7-47BF-A8D7-2F4ED75A8656}">
      <dsp:nvSpPr>
        <dsp:cNvPr id="0" name=""/>
        <dsp:cNvSpPr/>
      </dsp:nvSpPr>
      <dsp:spPr>
        <a:xfrm>
          <a:off x="3589912" y="2883166"/>
          <a:ext cx="1489114" cy="354341"/>
        </a:xfrm>
        <a:custGeom>
          <a:avLst/>
          <a:gdLst/>
          <a:ahLst/>
          <a:cxnLst/>
          <a:rect l="0" t="0" r="0" b="0"/>
          <a:pathLst>
            <a:path>
              <a:moveTo>
                <a:pt x="1489114" y="0"/>
              </a:moveTo>
              <a:lnTo>
                <a:pt x="1489114" y="241473"/>
              </a:lnTo>
              <a:lnTo>
                <a:pt x="0" y="241473"/>
              </a:lnTo>
              <a:lnTo>
                <a:pt x="0" y="35434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55640-FBDD-48AD-885D-129E74F0EB35}">
      <dsp:nvSpPr>
        <dsp:cNvPr id="0" name=""/>
        <dsp:cNvSpPr/>
      </dsp:nvSpPr>
      <dsp:spPr>
        <a:xfrm>
          <a:off x="3217634" y="1755161"/>
          <a:ext cx="1861393" cy="354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473"/>
              </a:lnTo>
              <a:lnTo>
                <a:pt x="1861393" y="241473"/>
              </a:lnTo>
              <a:lnTo>
                <a:pt x="1861393" y="35434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B2594-CBC1-48D7-904C-A59498B4284D}">
      <dsp:nvSpPr>
        <dsp:cNvPr id="0" name=""/>
        <dsp:cNvSpPr/>
      </dsp:nvSpPr>
      <dsp:spPr>
        <a:xfrm>
          <a:off x="1356240" y="2883166"/>
          <a:ext cx="744557" cy="354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473"/>
              </a:lnTo>
              <a:lnTo>
                <a:pt x="744557" y="241473"/>
              </a:lnTo>
              <a:lnTo>
                <a:pt x="744557" y="35434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9BE0F-3DA8-4BD4-A0A7-6FA0AE49BFEF}">
      <dsp:nvSpPr>
        <dsp:cNvPr id="0" name=""/>
        <dsp:cNvSpPr/>
      </dsp:nvSpPr>
      <dsp:spPr>
        <a:xfrm>
          <a:off x="611683" y="2883166"/>
          <a:ext cx="744557" cy="354341"/>
        </a:xfrm>
        <a:custGeom>
          <a:avLst/>
          <a:gdLst/>
          <a:ahLst/>
          <a:cxnLst/>
          <a:rect l="0" t="0" r="0" b="0"/>
          <a:pathLst>
            <a:path>
              <a:moveTo>
                <a:pt x="744557" y="0"/>
              </a:moveTo>
              <a:lnTo>
                <a:pt x="744557" y="241473"/>
              </a:lnTo>
              <a:lnTo>
                <a:pt x="0" y="241473"/>
              </a:lnTo>
              <a:lnTo>
                <a:pt x="0" y="35434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64776-2BBA-4621-8D3D-B5BB6D8B4777}">
      <dsp:nvSpPr>
        <dsp:cNvPr id="0" name=""/>
        <dsp:cNvSpPr/>
      </dsp:nvSpPr>
      <dsp:spPr>
        <a:xfrm>
          <a:off x="1356240" y="1755161"/>
          <a:ext cx="1861393" cy="354341"/>
        </a:xfrm>
        <a:custGeom>
          <a:avLst/>
          <a:gdLst/>
          <a:ahLst/>
          <a:cxnLst/>
          <a:rect l="0" t="0" r="0" b="0"/>
          <a:pathLst>
            <a:path>
              <a:moveTo>
                <a:pt x="1861393" y="0"/>
              </a:moveTo>
              <a:lnTo>
                <a:pt x="1861393" y="241473"/>
              </a:lnTo>
              <a:lnTo>
                <a:pt x="0" y="241473"/>
              </a:lnTo>
              <a:lnTo>
                <a:pt x="0" y="35434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6BDBE-6536-4F19-9345-168462E27D50}">
      <dsp:nvSpPr>
        <dsp:cNvPr id="0" name=""/>
        <dsp:cNvSpPr/>
      </dsp:nvSpPr>
      <dsp:spPr>
        <a:xfrm>
          <a:off x="2608451" y="981499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D7E3F-92BB-4BB0-B57A-8520FD5BEA8B}">
      <dsp:nvSpPr>
        <dsp:cNvPr id="0" name=""/>
        <dsp:cNvSpPr/>
      </dsp:nvSpPr>
      <dsp:spPr>
        <a:xfrm>
          <a:off x="2743825" y="1110104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Tipos de Carga</a:t>
          </a:r>
          <a:endParaRPr lang="es-ES" sz="1700" kern="1200" dirty="0"/>
        </a:p>
      </dsp:txBody>
      <dsp:txXfrm>
        <a:off x="2766485" y="1132764"/>
        <a:ext cx="1173046" cy="728342"/>
      </dsp:txXfrm>
    </dsp:sp>
    <dsp:sp modelId="{3D5F04FA-6527-4CFA-9C6F-1FD2D1428BE6}">
      <dsp:nvSpPr>
        <dsp:cNvPr id="0" name=""/>
        <dsp:cNvSpPr/>
      </dsp:nvSpPr>
      <dsp:spPr>
        <a:xfrm>
          <a:off x="747057" y="2109503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74202-07E4-4389-8954-A3080C0AE408}">
      <dsp:nvSpPr>
        <dsp:cNvPr id="0" name=""/>
        <dsp:cNvSpPr/>
      </dsp:nvSpPr>
      <dsp:spPr>
        <a:xfrm>
          <a:off x="882431" y="2238108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Carga General</a:t>
          </a:r>
          <a:endParaRPr lang="es-ES" sz="1700" kern="1200" dirty="0"/>
        </a:p>
      </dsp:txBody>
      <dsp:txXfrm>
        <a:off x="905091" y="2260768"/>
        <a:ext cx="1173046" cy="728342"/>
      </dsp:txXfrm>
    </dsp:sp>
    <dsp:sp modelId="{15EA2F30-101D-4372-A599-4CED4C4E0A1C}">
      <dsp:nvSpPr>
        <dsp:cNvPr id="0" name=""/>
        <dsp:cNvSpPr/>
      </dsp:nvSpPr>
      <dsp:spPr>
        <a:xfrm>
          <a:off x="2500" y="3237507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4E9C8-537C-4F64-A974-E8B677E15C6C}">
      <dsp:nvSpPr>
        <dsp:cNvPr id="0" name=""/>
        <dsp:cNvSpPr/>
      </dsp:nvSpPr>
      <dsp:spPr>
        <a:xfrm>
          <a:off x="137874" y="3366113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Suelta </a:t>
          </a:r>
          <a:endParaRPr lang="es-ES" sz="1700" kern="1200" dirty="0"/>
        </a:p>
      </dsp:txBody>
      <dsp:txXfrm>
        <a:off x="160534" y="3388773"/>
        <a:ext cx="1173046" cy="728342"/>
      </dsp:txXfrm>
    </dsp:sp>
    <dsp:sp modelId="{AD108CD6-5CDB-4422-BA92-D4260021080E}">
      <dsp:nvSpPr>
        <dsp:cNvPr id="0" name=""/>
        <dsp:cNvSpPr/>
      </dsp:nvSpPr>
      <dsp:spPr>
        <a:xfrm>
          <a:off x="1491614" y="3237507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19DFA-EED0-4F0A-B71D-C2F38DC9C772}">
      <dsp:nvSpPr>
        <dsp:cNvPr id="0" name=""/>
        <dsp:cNvSpPr/>
      </dsp:nvSpPr>
      <dsp:spPr>
        <a:xfrm>
          <a:off x="1626989" y="3366113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unitarizada</a:t>
          </a:r>
          <a:endParaRPr lang="es-ES" sz="1700" kern="1200" dirty="0"/>
        </a:p>
      </dsp:txBody>
      <dsp:txXfrm>
        <a:off x="1649649" y="3388773"/>
        <a:ext cx="1173046" cy="728342"/>
      </dsp:txXfrm>
    </dsp:sp>
    <dsp:sp modelId="{2DF3FE2C-25DE-4396-9C74-0F2C8C5361B1}">
      <dsp:nvSpPr>
        <dsp:cNvPr id="0" name=""/>
        <dsp:cNvSpPr/>
      </dsp:nvSpPr>
      <dsp:spPr>
        <a:xfrm>
          <a:off x="4469844" y="2109503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251F6-8CDC-4599-9D6F-0D8D0EDAFD0C}">
      <dsp:nvSpPr>
        <dsp:cNvPr id="0" name=""/>
        <dsp:cNvSpPr/>
      </dsp:nvSpPr>
      <dsp:spPr>
        <a:xfrm>
          <a:off x="4605218" y="2238108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Carga Granel</a:t>
          </a:r>
          <a:endParaRPr lang="es-ES" sz="1700" kern="1200" dirty="0"/>
        </a:p>
      </dsp:txBody>
      <dsp:txXfrm>
        <a:off x="4627878" y="2260768"/>
        <a:ext cx="1173046" cy="728342"/>
      </dsp:txXfrm>
    </dsp:sp>
    <dsp:sp modelId="{5B2FF347-68A9-4DFB-9507-4857B2E58E97}">
      <dsp:nvSpPr>
        <dsp:cNvPr id="0" name=""/>
        <dsp:cNvSpPr/>
      </dsp:nvSpPr>
      <dsp:spPr>
        <a:xfrm>
          <a:off x="2980729" y="3237507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03E1E-66E0-4119-97D7-70D18159D1FF}">
      <dsp:nvSpPr>
        <dsp:cNvPr id="0" name=""/>
        <dsp:cNvSpPr/>
      </dsp:nvSpPr>
      <dsp:spPr>
        <a:xfrm>
          <a:off x="3116103" y="3366113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Sólida</a:t>
          </a:r>
          <a:endParaRPr lang="es-ES" sz="1700" kern="1200" dirty="0"/>
        </a:p>
      </dsp:txBody>
      <dsp:txXfrm>
        <a:off x="3138763" y="3388773"/>
        <a:ext cx="1173046" cy="728342"/>
      </dsp:txXfrm>
    </dsp:sp>
    <dsp:sp modelId="{C20C3E09-5BB1-439C-93E5-FA5D9A5512F3}">
      <dsp:nvSpPr>
        <dsp:cNvPr id="0" name=""/>
        <dsp:cNvSpPr/>
      </dsp:nvSpPr>
      <dsp:spPr>
        <a:xfrm>
          <a:off x="4469844" y="3237507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A24ED-73BF-4C21-B1D3-96D4656A702D}">
      <dsp:nvSpPr>
        <dsp:cNvPr id="0" name=""/>
        <dsp:cNvSpPr/>
      </dsp:nvSpPr>
      <dsp:spPr>
        <a:xfrm>
          <a:off x="4605218" y="3366113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Liquida </a:t>
          </a:r>
          <a:endParaRPr lang="es-ES" sz="1700" kern="1200" dirty="0"/>
        </a:p>
      </dsp:txBody>
      <dsp:txXfrm>
        <a:off x="4627878" y="3388773"/>
        <a:ext cx="1173046" cy="728342"/>
      </dsp:txXfrm>
    </dsp:sp>
    <dsp:sp modelId="{A3F404F1-F24E-4356-AA0A-343F1134CC19}">
      <dsp:nvSpPr>
        <dsp:cNvPr id="0" name=""/>
        <dsp:cNvSpPr/>
      </dsp:nvSpPr>
      <dsp:spPr>
        <a:xfrm>
          <a:off x="5958959" y="3237507"/>
          <a:ext cx="1218366" cy="773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6F1FB-04E2-4CC6-ADA6-AC5519B4ED13}">
      <dsp:nvSpPr>
        <dsp:cNvPr id="0" name=""/>
        <dsp:cNvSpPr/>
      </dsp:nvSpPr>
      <dsp:spPr>
        <a:xfrm>
          <a:off x="6094333" y="3366113"/>
          <a:ext cx="1218366" cy="77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Gaseosa</a:t>
          </a:r>
          <a:endParaRPr lang="es-ES" sz="1700" kern="1200" dirty="0"/>
        </a:p>
      </dsp:txBody>
      <dsp:txXfrm>
        <a:off x="6116993" y="3388773"/>
        <a:ext cx="1173046" cy="728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 smtClean="0"/>
              <a:t>Logistica</a:t>
            </a:r>
            <a:r>
              <a:rPr lang="es-CO" dirty="0" smtClean="0"/>
              <a:t> y </a:t>
            </a:r>
            <a:r>
              <a:rPr lang="es-CO" dirty="0" err="1" smtClean="0"/>
              <a:t>Distribucion</a:t>
            </a:r>
            <a:r>
              <a:rPr lang="es-CO" dirty="0" smtClean="0"/>
              <a:t> física internacional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0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Logística y Cadena Logística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828" y="1123837"/>
            <a:ext cx="7315200" cy="190073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519" y="3424428"/>
            <a:ext cx="8277225" cy="2381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3713" y="5889324"/>
            <a:ext cx="365760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Distribución </a:t>
            </a:r>
            <a:r>
              <a:rPr lang="es-CO" dirty="0" err="1" smtClean="0"/>
              <a:t>Fisica</a:t>
            </a:r>
            <a:r>
              <a:rPr lang="es-CO" dirty="0" smtClean="0"/>
              <a:t> Internacional</a:t>
            </a:r>
            <a:br>
              <a:rPr lang="es-CO" dirty="0" smtClean="0"/>
            </a:br>
            <a:r>
              <a:rPr lang="es-CO" dirty="0" smtClean="0"/>
              <a:t>DFI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481540"/>
            <a:ext cx="7315200" cy="388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Etapas DFI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7275" y="1790701"/>
            <a:ext cx="8018214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Carga		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777384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44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Naturaleza de la Carga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0609" y="1033653"/>
            <a:ext cx="5705592" cy="23907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0" y="3424428"/>
            <a:ext cx="3854451" cy="297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Supply</a:t>
            </a:r>
            <a:r>
              <a:rPr lang="es-CO" dirty="0" smtClean="0"/>
              <a:t> </a:t>
            </a:r>
            <a:r>
              <a:rPr lang="es-CO" dirty="0" err="1" smtClean="0"/>
              <a:t>Chain</a:t>
            </a:r>
            <a:r>
              <a:rPr lang="es-CO" dirty="0" smtClean="0"/>
              <a:t> </a:t>
            </a:r>
            <a:r>
              <a:rPr lang="es-CO" dirty="0" err="1" smtClean="0"/>
              <a:t>managment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SCM</a:t>
            </a:r>
            <a:endParaRPr lang="es-ES" dirty="0"/>
          </a:p>
        </p:txBody>
      </p:sp>
      <p:pic>
        <p:nvPicPr>
          <p:cNvPr id="1026" name="Picture 2" descr="https://thumbs.dreamstime.com/z/gerencia-de-la-cadena-de-suministro-de-scm-416443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1432716"/>
            <a:ext cx="5145088" cy="432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30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152</TotalTime>
  <Words>36</Words>
  <Application>Microsoft Office PowerPoint</Application>
  <PresentationFormat>Panorámica</PresentationFormat>
  <Paragraphs>15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 2</vt:lpstr>
      <vt:lpstr>Marco</vt:lpstr>
      <vt:lpstr>Logistica y Distribucion física internacional</vt:lpstr>
      <vt:lpstr>Logística y Cadena Logística</vt:lpstr>
      <vt:lpstr>Distribución Fisica Internacional DFI</vt:lpstr>
      <vt:lpstr>Etapas DFI</vt:lpstr>
      <vt:lpstr>Tipos de Carga  </vt:lpstr>
      <vt:lpstr>Naturaleza de la Carga</vt:lpstr>
      <vt:lpstr>Supply Chain managment SCM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Logistica y Distribucion física internacional</dc:title>
  <dc:creator>L o r e   M o r a</dc:creator>
  <cp:lastModifiedBy>L o r e   M o r a</cp:lastModifiedBy>
  <cp:revision>6</cp:revision>
  <dcterms:created xsi:type="dcterms:W3CDTF">2016-08-12T18:13:57Z</dcterms:created>
  <dcterms:modified xsi:type="dcterms:W3CDTF">2016-08-12T20:46:30Z</dcterms:modified>
</cp:coreProperties>
</file>