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9" r:id="rId2"/>
    <p:sldId id="290" r:id="rId3"/>
    <p:sldId id="269" r:id="rId4"/>
    <p:sldId id="270" r:id="rId5"/>
    <p:sldId id="271" r:id="rId6"/>
    <p:sldId id="272" r:id="rId7"/>
    <p:sldId id="273" r:id="rId8"/>
    <p:sldId id="291" r:id="rId9"/>
    <p:sldId id="257" r:id="rId10"/>
    <p:sldId id="258" r:id="rId11"/>
    <p:sldId id="292" r:id="rId12"/>
    <p:sldId id="293" r:id="rId13"/>
    <p:sldId id="294" r:id="rId14"/>
    <p:sldId id="295" r:id="rId15"/>
    <p:sldId id="297" r:id="rId16"/>
    <p:sldId id="29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290F6-661E-481E-BF55-3899D58A8056}" type="doc">
      <dgm:prSet loTypeId="urn:microsoft.com/office/officeart/2005/8/layout/hierarchy4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385FFB50-8863-476A-8DB9-A0498C813881}">
      <dgm:prSet phldrT="[Texto]"/>
      <dgm:spPr/>
      <dgm:t>
        <a:bodyPr/>
        <a:lstStyle/>
        <a:p>
          <a:r>
            <a:rPr lang="es-CO" dirty="0"/>
            <a:t>Marco legal del Comercio Exterior Colombiano</a:t>
          </a:r>
        </a:p>
      </dgm:t>
    </dgm:pt>
    <dgm:pt modelId="{4B4A887F-8B1C-462B-83E2-D80076AB4277}" type="parTrans" cxnId="{44DBF4CD-8E4C-4D8D-B111-48B40F25B118}">
      <dgm:prSet/>
      <dgm:spPr/>
      <dgm:t>
        <a:bodyPr/>
        <a:lstStyle/>
        <a:p>
          <a:endParaRPr lang="es-CO"/>
        </a:p>
      </dgm:t>
    </dgm:pt>
    <dgm:pt modelId="{DF95A984-BD95-4DE0-9DAC-EBE938E26502}" type="sibTrans" cxnId="{44DBF4CD-8E4C-4D8D-B111-48B40F25B118}">
      <dgm:prSet/>
      <dgm:spPr/>
      <dgm:t>
        <a:bodyPr/>
        <a:lstStyle/>
        <a:p>
          <a:endParaRPr lang="es-CO"/>
        </a:p>
      </dgm:t>
    </dgm:pt>
    <dgm:pt modelId="{E0BDD701-B8BB-4E6A-9D9E-3FA4565E5ADC}">
      <dgm:prSet phldrT="[Texto]"/>
      <dgm:spPr/>
      <dgm:t>
        <a:bodyPr/>
        <a:lstStyle/>
        <a:p>
          <a:r>
            <a:rPr lang="es-CO" dirty="0"/>
            <a:t>Constitución Política </a:t>
          </a:r>
        </a:p>
      </dgm:t>
    </dgm:pt>
    <dgm:pt modelId="{0AFFB0A5-58C0-4775-AE69-554FE9733162}" type="parTrans" cxnId="{2CE7A636-36A3-4CBF-B75B-B62295E0ACCA}">
      <dgm:prSet/>
      <dgm:spPr/>
      <dgm:t>
        <a:bodyPr/>
        <a:lstStyle/>
        <a:p>
          <a:endParaRPr lang="es-CO"/>
        </a:p>
      </dgm:t>
    </dgm:pt>
    <dgm:pt modelId="{3806E37D-EB46-4260-80A7-DF04E00AC28F}" type="sibTrans" cxnId="{2CE7A636-36A3-4CBF-B75B-B62295E0ACCA}">
      <dgm:prSet/>
      <dgm:spPr/>
      <dgm:t>
        <a:bodyPr/>
        <a:lstStyle/>
        <a:p>
          <a:endParaRPr lang="es-CO"/>
        </a:p>
      </dgm:t>
    </dgm:pt>
    <dgm:pt modelId="{2225EFC0-FB6B-499F-B9B4-8F8155EE38FE}">
      <dgm:prSet phldrT="[Texto]"/>
      <dgm:spPr/>
      <dgm:t>
        <a:bodyPr/>
        <a:lstStyle/>
        <a:p>
          <a:r>
            <a:rPr lang="es-CO" b="1" dirty="0"/>
            <a:t>Leyes Marco Comercio Exterior</a:t>
          </a:r>
        </a:p>
      </dgm:t>
    </dgm:pt>
    <dgm:pt modelId="{679FF14A-C6A8-491C-BA83-CF73E723515C}" type="parTrans" cxnId="{7D4740A2-5BFD-4561-9855-06D73778AC67}">
      <dgm:prSet/>
      <dgm:spPr/>
      <dgm:t>
        <a:bodyPr/>
        <a:lstStyle/>
        <a:p>
          <a:endParaRPr lang="es-CO"/>
        </a:p>
      </dgm:t>
    </dgm:pt>
    <dgm:pt modelId="{BA6CF568-E2D5-4510-8F2E-9A3882725274}" type="sibTrans" cxnId="{7D4740A2-5BFD-4561-9855-06D73778AC67}">
      <dgm:prSet/>
      <dgm:spPr/>
      <dgm:t>
        <a:bodyPr/>
        <a:lstStyle/>
        <a:p>
          <a:endParaRPr lang="es-CO"/>
        </a:p>
      </dgm:t>
    </dgm:pt>
    <dgm:pt modelId="{9539059C-34EF-43C8-BF65-75FD250D712B}">
      <dgm:prSet phldrT="[Texto]"/>
      <dgm:spPr/>
      <dgm:t>
        <a:bodyPr/>
        <a:lstStyle/>
        <a:p>
          <a:r>
            <a:rPr lang="es-CO" dirty="0"/>
            <a:t>Leyes aprobatorias de acuerdos de integración</a:t>
          </a:r>
        </a:p>
      </dgm:t>
    </dgm:pt>
    <dgm:pt modelId="{499DABF6-DA25-40AA-BDA7-8C00ED272826}" type="parTrans" cxnId="{20ED7C4B-101A-45FF-9935-DBEFA28BD7C9}">
      <dgm:prSet/>
      <dgm:spPr/>
      <dgm:t>
        <a:bodyPr/>
        <a:lstStyle/>
        <a:p>
          <a:endParaRPr lang="es-CO"/>
        </a:p>
      </dgm:t>
    </dgm:pt>
    <dgm:pt modelId="{ACDF53BA-B470-49A2-B97B-2D2E9C352190}" type="sibTrans" cxnId="{20ED7C4B-101A-45FF-9935-DBEFA28BD7C9}">
      <dgm:prSet/>
      <dgm:spPr/>
      <dgm:t>
        <a:bodyPr/>
        <a:lstStyle/>
        <a:p>
          <a:endParaRPr lang="es-CO"/>
        </a:p>
      </dgm:t>
    </dgm:pt>
    <dgm:pt modelId="{79F0E687-6B40-4EF0-9EF3-7E1845FABE08}">
      <dgm:prSet/>
      <dgm:spPr/>
      <dgm:t>
        <a:bodyPr/>
        <a:lstStyle/>
        <a:p>
          <a:r>
            <a:rPr lang="es-CO" dirty="0"/>
            <a:t>Normas generales de los acuerdos regionales: </a:t>
          </a:r>
          <a:r>
            <a:rPr lang="es-CO" dirty="0" err="1"/>
            <a:t>Aladi</a:t>
          </a:r>
          <a:r>
            <a:rPr lang="es-CO" dirty="0"/>
            <a:t>, Can, </a:t>
          </a:r>
          <a:r>
            <a:rPr lang="es-CO" dirty="0" err="1"/>
            <a:t>Caricom</a:t>
          </a:r>
          <a:r>
            <a:rPr lang="es-CO" dirty="0"/>
            <a:t> </a:t>
          </a:r>
        </a:p>
      </dgm:t>
    </dgm:pt>
    <dgm:pt modelId="{21240EAE-F823-4D1B-B389-1F7DF5F7EA9A}" type="parTrans" cxnId="{99A40ACA-7073-4391-AA43-1BC9A2002FC1}">
      <dgm:prSet/>
      <dgm:spPr/>
      <dgm:t>
        <a:bodyPr/>
        <a:lstStyle/>
        <a:p>
          <a:endParaRPr lang="es-CO"/>
        </a:p>
      </dgm:t>
    </dgm:pt>
    <dgm:pt modelId="{386677B3-7E93-41E0-B7F0-65A007EDF3EE}" type="sibTrans" cxnId="{99A40ACA-7073-4391-AA43-1BC9A2002FC1}">
      <dgm:prSet/>
      <dgm:spPr/>
      <dgm:t>
        <a:bodyPr/>
        <a:lstStyle/>
        <a:p>
          <a:endParaRPr lang="es-CO"/>
        </a:p>
      </dgm:t>
    </dgm:pt>
    <dgm:pt modelId="{843E1080-F6F4-423C-88F1-7FD3C8D53718}">
      <dgm:prSet/>
      <dgm:spPr/>
      <dgm:t>
        <a:bodyPr/>
        <a:lstStyle/>
        <a:p>
          <a:r>
            <a:rPr lang="es-CO" dirty="0"/>
            <a:t>Organización institucional del comercio exterior</a:t>
          </a:r>
        </a:p>
      </dgm:t>
    </dgm:pt>
    <dgm:pt modelId="{40DC8023-3950-48E9-8B6F-538C0913D360}" type="parTrans" cxnId="{FD7A81C2-BA75-41AD-A89D-4BAA79DCB961}">
      <dgm:prSet/>
      <dgm:spPr/>
      <dgm:t>
        <a:bodyPr/>
        <a:lstStyle/>
        <a:p>
          <a:endParaRPr lang="es-CO"/>
        </a:p>
      </dgm:t>
    </dgm:pt>
    <dgm:pt modelId="{8B73131B-E64B-4489-9905-A660AED68116}" type="sibTrans" cxnId="{FD7A81C2-BA75-41AD-A89D-4BAA79DCB961}">
      <dgm:prSet/>
      <dgm:spPr/>
      <dgm:t>
        <a:bodyPr/>
        <a:lstStyle/>
        <a:p>
          <a:endParaRPr lang="es-CO"/>
        </a:p>
      </dgm:t>
    </dgm:pt>
    <dgm:pt modelId="{E6CBA66B-152C-4AF9-8BFD-DD140FB7CBA3}">
      <dgm:prSet/>
      <dgm:spPr/>
      <dgm:t>
        <a:bodyPr/>
        <a:lstStyle/>
        <a:p>
          <a:r>
            <a:rPr lang="es-CO" dirty="0"/>
            <a:t>El comercio Exterior y las ramas del poder publico</a:t>
          </a:r>
        </a:p>
      </dgm:t>
    </dgm:pt>
    <dgm:pt modelId="{EE50EB42-C56E-4CF1-9166-2FE4B2E12B57}" type="parTrans" cxnId="{38576C4B-EFE6-4466-9EB3-0F44CCB4695C}">
      <dgm:prSet/>
      <dgm:spPr/>
      <dgm:t>
        <a:bodyPr/>
        <a:lstStyle/>
        <a:p>
          <a:endParaRPr lang="es-CO"/>
        </a:p>
      </dgm:t>
    </dgm:pt>
    <dgm:pt modelId="{78182C22-33D7-458F-8063-4B81C1677859}" type="sibTrans" cxnId="{38576C4B-EFE6-4466-9EB3-0F44CCB4695C}">
      <dgm:prSet/>
      <dgm:spPr/>
      <dgm:t>
        <a:bodyPr/>
        <a:lstStyle/>
        <a:p>
          <a:endParaRPr lang="es-CO"/>
        </a:p>
      </dgm:t>
    </dgm:pt>
    <dgm:pt modelId="{63991085-C4C9-4A1B-8A3B-BB9A249B55D8}" type="pres">
      <dgm:prSet presAssocID="{2F6290F6-661E-481E-BF55-3899D58A805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14282FA-D83C-4C7E-A37B-4C4E1D397F1A}" type="pres">
      <dgm:prSet presAssocID="{385FFB50-8863-476A-8DB9-A0498C813881}" presName="vertOne" presStyleCnt="0"/>
      <dgm:spPr/>
    </dgm:pt>
    <dgm:pt modelId="{327ACA88-561C-4FDE-BD4F-8B5EA1D65371}" type="pres">
      <dgm:prSet presAssocID="{385FFB50-8863-476A-8DB9-A0498C813881}" presName="txOne" presStyleLbl="node0" presStyleIdx="0" presStyleCnt="1">
        <dgm:presLayoutVars>
          <dgm:chPref val="3"/>
        </dgm:presLayoutVars>
      </dgm:prSet>
      <dgm:spPr/>
    </dgm:pt>
    <dgm:pt modelId="{DBF241E5-8657-4A46-8F76-8601E5FD4893}" type="pres">
      <dgm:prSet presAssocID="{385FFB50-8863-476A-8DB9-A0498C813881}" presName="parTransOne" presStyleCnt="0"/>
      <dgm:spPr/>
    </dgm:pt>
    <dgm:pt modelId="{AD25D567-118E-4A85-B15C-D4A88C201C25}" type="pres">
      <dgm:prSet presAssocID="{385FFB50-8863-476A-8DB9-A0498C813881}" presName="horzOne" presStyleCnt="0"/>
      <dgm:spPr/>
    </dgm:pt>
    <dgm:pt modelId="{C26F144F-D6FF-41B8-9886-2613EAE7B0AA}" type="pres">
      <dgm:prSet presAssocID="{E0BDD701-B8BB-4E6A-9D9E-3FA4565E5ADC}" presName="vertTwo" presStyleCnt="0"/>
      <dgm:spPr/>
    </dgm:pt>
    <dgm:pt modelId="{A2778818-F9AE-4A76-A8C6-1EB47D90210C}" type="pres">
      <dgm:prSet presAssocID="{E0BDD701-B8BB-4E6A-9D9E-3FA4565E5ADC}" presName="txTwo" presStyleLbl="node2" presStyleIdx="0" presStyleCnt="6">
        <dgm:presLayoutVars>
          <dgm:chPref val="3"/>
        </dgm:presLayoutVars>
      </dgm:prSet>
      <dgm:spPr/>
    </dgm:pt>
    <dgm:pt modelId="{C8011990-9F69-408A-A2DE-F920C6A0FA3E}" type="pres">
      <dgm:prSet presAssocID="{E0BDD701-B8BB-4E6A-9D9E-3FA4565E5ADC}" presName="horzTwo" presStyleCnt="0"/>
      <dgm:spPr/>
    </dgm:pt>
    <dgm:pt modelId="{71B6896D-FDB8-4E1F-974A-63FCD9185749}" type="pres">
      <dgm:prSet presAssocID="{3806E37D-EB46-4260-80A7-DF04E00AC28F}" presName="sibSpaceTwo" presStyleCnt="0"/>
      <dgm:spPr/>
    </dgm:pt>
    <dgm:pt modelId="{2CAA493B-DF04-4A4C-8098-AE4728D2F371}" type="pres">
      <dgm:prSet presAssocID="{2225EFC0-FB6B-499F-B9B4-8F8155EE38FE}" presName="vertTwo" presStyleCnt="0"/>
      <dgm:spPr/>
    </dgm:pt>
    <dgm:pt modelId="{FAA43FA5-F7A3-4FB1-BE63-FCE94415C7BE}" type="pres">
      <dgm:prSet presAssocID="{2225EFC0-FB6B-499F-B9B4-8F8155EE38FE}" presName="txTwo" presStyleLbl="node2" presStyleIdx="1" presStyleCnt="6">
        <dgm:presLayoutVars>
          <dgm:chPref val="3"/>
        </dgm:presLayoutVars>
      </dgm:prSet>
      <dgm:spPr/>
    </dgm:pt>
    <dgm:pt modelId="{6021D2A3-AF6C-4D1D-BAF2-A0B579C1C9D4}" type="pres">
      <dgm:prSet presAssocID="{2225EFC0-FB6B-499F-B9B4-8F8155EE38FE}" presName="horzTwo" presStyleCnt="0"/>
      <dgm:spPr/>
    </dgm:pt>
    <dgm:pt modelId="{A829189E-067D-4850-8ABC-828CC798C041}" type="pres">
      <dgm:prSet presAssocID="{BA6CF568-E2D5-4510-8F2E-9A3882725274}" presName="sibSpaceTwo" presStyleCnt="0"/>
      <dgm:spPr/>
    </dgm:pt>
    <dgm:pt modelId="{669654CE-3ED4-4E85-B7E8-E4AF79D35F9A}" type="pres">
      <dgm:prSet presAssocID="{9539059C-34EF-43C8-BF65-75FD250D712B}" presName="vertTwo" presStyleCnt="0"/>
      <dgm:spPr/>
    </dgm:pt>
    <dgm:pt modelId="{33F3FB0E-0AF6-4370-A336-46C47C6357D3}" type="pres">
      <dgm:prSet presAssocID="{9539059C-34EF-43C8-BF65-75FD250D712B}" presName="txTwo" presStyleLbl="node2" presStyleIdx="2" presStyleCnt="6">
        <dgm:presLayoutVars>
          <dgm:chPref val="3"/>
        </dgm:presLayoutVars>
      </dgm:prSet>
      <dgm:spPr/>
    </dgm:pt>
    <dgm:pt modelId="{52EE552E-5690-477A-943F-00BC0F0E1612}" type="pres">
      <dgm:prSet presAssocID="{9539059C-34EF-43C8-BF65-75FD250D712B}" presName="horzTwo" presStyleCnt="0"/>
      <dgm:spPr/>
    </dgm:pt>
    <dgm:pt modelId="{CF57FB80-B219-45E4-80CD-08F3F80760C0}" type="pres">
      <dgm:prSet presAssocID="{ACDF53BA-B470-49A2-B97B-2D2E9C352190}" presName="sibSpaceTwo" presStyleCnt="0"/>
      <dgm:spPr/>
    </dgm:pt>
    <dgm:pt modelId="{332DF765-21E7-4557-B1D2-59B2CD7BE6B4}" type="pres">
      <dgm:prSet presAssocID="{79F0E687-6B40-4EF0-9EF3-7E1845FABE08}" presName="vertTwo" presStyleCnt="0"/>
      <dgm:spPr/>
    </dgm:pt>
    <dgm:pt modelId="{38CA1996-3585-4436-95DC-7CFD5D97967C}" type="pres">
      <dgm:prSet presAssocID="{79F0E687-6B40-4EF0-9EF3-7E1845FABE08}" presName="txTwo" presStyleLbl="node2" presStyleIdx="3" presStyleCnt="6">
        <dgm:presLayoutVars>
          <dgm:chPref val="3"/>
        </dgm:presLayoutVars>
      </dgm:prSet>
      <dgm:spPr/>
    </dgm:pt>
    <dgm:pt modelId="{BD8563FE-2F1C-4487-9A47-6E4D276DC488}" type="pres">
      <dgm:prSet presAssocID="{79F0E687-6B40-4EF0-9EF3-7E1845FABE08}" presName="horzTwo" presStyleCnt="0"/>
      <dgm:spPr/>
    </dgm:pt>
    <dgm:pt modelId="{13F31E65-2417-43E4-85BD-968A60B6D358}" type="pres">
      <dgm:prSet presAssocID="{386677B3-7E93-41E0-B7F0-65A007EDF3EE}" presName="sibSpaceTwo" presStyleCnt="0"/>
      <dgm:spPr/>
    </dgm:pt>
    <dgm:pt modelId="{6FA8BEA6-825D-4A46-9EFB-9B2464CF9B33}" type="pres">
      <dgm:prSet presAssocID="{843E1080-F6F4-423C-88F1-7FD3C8D53718}" presName="vertTwo" presStyleCnt="0"/>
      <dgm:spPr/>
    </dgm:pt>
    <dgm:pt modelId="{68B4048A-D9FD-4C65-986D-1AB19282278B}" type="pres">
      <dgm:prSet presAssocID="{843E1080-F6F4-423C-88F1-7FD3C8D53718}" presName="txTwo" presStyleLbl="node2" presStyleIdx="4" presStyleCnt="6">
        <dgm:presLayoutVars>
          <dgm:chPref val="3"/>
        </dgm:presLayoutVars>
      </dgm:prSet>
      <dgm:spPr/>
    </dgm:pt>
    <dgm:pt modelId="{AE8876F9-F19C-40CE-BD3A-5852464209B1}" type="pres">
      <dgm:prSet presAssocID="{843E1080-F6F4-423C-88F1-7FD3C8D53718}" presName="horzTwo" presStyleCnt="0"/>
      <dgm:spPr/>
    </dgm:pt>
    <dgm:pt modelId="{280F960A-2B9F-4142-BF0C-DBA395B63E0F}" type="pres">
      <dgm:prSet presAssocID="{8B73131B-E64B-4489-9905-A660AED68116}" presName="sibSpaceTwo" presStyleCnt="0"/>
      <dgm:spPr/>
    </dgm:pt>
    <dgm:pt modelId="{46E88964-B6E9-4521-8598-611CDA674547}" type="pres">
      <dgm:prSet presAssocID="{E6CBA66B-152C-4AF9-8BFD-DD140FB7CBA3}" presName="vertTwo" presStyleCnt="0"/>
      <dgm:spPr/>
    </dgm:pt>
    <dgm:pt modelId="{F2C7F562-699A-4774-8650-D04465884166}" type="pres">
      <dgm:prSet presAssocID="{E6CBA66B-152C-4AF9-8BFD-DD140FB7CBA3}" presName="txTwo" presStyleLbl="node2" presStyleIdx="5" presStyleCnt="6">
        <dgm:presLayoutVars>
          <dgm:chPref val="3"/>
        </dgm:presLayoutVars>
      </dgm:prSet>
      <dgm:spPr/>
    </dgm:pt>
    <dgm:pt modelId="{0431BBF7-E5D1-4157-A9E6-9272A6891B91}" type="pres">
      <dgm:prSet presAssocID="{E6CBA66B-152C-4AF9-8BFD-DD140FB7CBA3}" presName="horzTwo" presStyleCnt="0"/>
      <dgm:spPr/>
    </dgm:pt>
  </dgm:ptLst>
  <dgm:cxnLst>
    <dgm:cxn modelId="{A8D10B02-EAEB-4F66-87E2-592ACEE60182}" type="presOf" srcId="{843E1080-F6F4-423C-88F1-7FD3C8D53718}" destId="{68B4048A-D9FD-4C65-986D-1AB19282278B}" srcOrd="0" destOrd="0" presId="urn:microsoft.com/office/officeart/2005/8/layout/hierarchy4"/>
    <dgm:cxn modelId="{BA116F1D-CD98-407C-9F5C-7371D6539F18}" type="presOf" srcId="{79F0E687-6B40-4EF0-9EF3-7E1845FABE08}" destId="{38CA1996-3585-4436-95DC-7CFD5D97967C}" srcOrd="0" destOrd="0" presId="urn:microsoft.com/office/officeart/2005/8/layout/hierarchy4"/>
    <dgm:cxn modelId="{5D493028-2E96-43CA-A5B4-A17370D507C8}" type="presOf" srcId="{E6CBA66B-152C-4AF9-8BFD-DD140FB7CBA3}" destId="{F2C7F562-699A-4774-8650-D04465884166}" srcOrd="0" destOrd="0" presId="urn:microsoft.com/office/officeart/2005/8/layout/hierarchy4"/>
    <dgm:cxn modelId="{53673636-3B05-4C74-A803-DA037D5EEB61}" type="presOf" srcId="{2F6290F6-661E-481E-BF55-3899D58A8056}" destId="{63991085-C4C9-4A1B-8A3B-BB9A249B55D8}" srcOrd="0" destOrd="0" presId="urn:microsoft.com/office/officeart/2005/8/layout/hierarchy4"/>
    <dgm:cxn modelId="{2CE7A636-36A3-4CBF-B75B-B62295E0ACCA}" srcId="{385FFB50-8863-476A-8DB9-A0498C813881}" destId="{E0BDD701-B8BB-4E6A-9D9E-3FA4565E5ADC}" srcOrd="0" destOrd="0" parTransId="{0AFFB0A5-58C0-4775-AE69-554FE9733162}" sibTransId="{3806E37D-EB46-4260-80A7-DF04E00AC28F}"/>
    <dgm:cxn modelId="{02F7633C-7060-4A98-855B-032E87280CCA}" type="presOf" srcId="{385FFB50-8863-476A-8DB9-A0498C813881}" destId="{327ACA88-561C-4FDE-BD4F-8B5EA1D65371}" srcOrd="0" destOrd="0" presId="urn:microsoft.com/office/officeart/2005/8/layout/hierarchy4"/>
    <dgm:cxn modelId="{6D1E1269-9C19-48EA-853B-554CA7B6D78C}" type="presOf" srcId="{9539059C-34EF-43C8-BF65-75FD250D712B}" destId="{33F3FB0E-0AF6-4370-A336-46C47C6357D3}" srcOrd="0" destOrd="0" presId="urn:microsoft.com/office/officeart/2005/8/layout/hierarchy4"/>
    <dgm:cxn modelId="{38576C4B-EFE6-4466-9EB3-0F44CCB4695C}" srcId="{385FFB50-8863-476A-8DB9-A0498C813881}" destId="{E6CBA66B-152C-4AF9-8BFD-DD140FB7CBA3}" srcOrd="5" destOrd="0" parTransId="{EE50EB42-C56E-4CF1-9166-2FE4B2E12B57}" sibTransId="{78182C22-33D7-458F-8063-4B81C1677859}"/>
    <dgm:cxn modelId="{20ED7C4B-101A-45FF-9935-DBEFA28BD7C9}" srcId="{385FFB50-8863-476A-8DB9-A0498C813881}" destId="{9539059C-34EF-43C8-BF65-75FD250D712B}" srcOrd="2" destOrd="0" parTransId="{499DABF6-DA25-40AA-BDA7-8C00ED272826}" sibTransId="{ACDF53BA-B470-49A2-B97B-2D2E9C352190}"/>
    <dgm:cxn modelId="{FF53E86F-C3BB-407F-B22F-7D7AFFE0698A}" type="presOf" srcId="{E0BDD701-B8BB-4E6A-9D9E-3FA4565E5ADC}" destId="{A2778818-F9AE-4A76-A8C6-1EB47D90210C}" srcOrd="0" destOrd="0" presId="urn:microsoft.com/office/officeart/2005/8/layout/hierarchy4"/>
    <dgm:cxn modelId="{F001D170-6C16-463A-97DD-2EFE1C2FAF8E}" type="presOf" srcId="{2225EFC0-FB6B-499F-B9B4-8F8155EE38FE}" destId="{FAA43FA5-F7A3-4FB1-BE63-FCE94415C7BE}" srcOrd="0" destOrd="0" presId="urn:microsoft.com/office/officeart/2005/8/layout/hierarchy4"/>
    <dgm:cxn modelId="{7D4740A2-5BFD-4561-9855-06D73778AC67}" srcId="{385FFB50-8863-476A-8DB9-A0498C813881}" destId="{2225EFC0-FB6B-499F-B9B4-8F8155EE38FE}" srcOrd="1" destOrd="0" parTransId="{679FF14A-C6A8-491C-BA83-CF73E723515C}" sibTransId="{BA6CF568-E2D5-4510-8F2E-9A3882725274}"/>
    <dgm:cxn modelId="{FD7A81C2-BA75-41AD-A89D-4BAA79DCB961}" srcId="{385FFB50-8863-476A-8DB9-A0498C813881}" destId="{843E1080-F6F4-423C-88F1-7FD3C8D53718}" srcOrd="4" destOrd="0" parTransId="{40DC8023-3950-48E9-8B6F-538C0913D360}" sibTransId="{8B73131B-E64B-4489-9905-A660AED68116}"/>
    <dgm:cxn modelId="{99A40ACA-7073-4391-AA43-1BC9A2002FC1}" srcId="{385FFB50-8863-476A-8DB9-A0498C813881}" destId="{79F0E687-6B40-4EF0-9EF3-7E1845FABE08}" srcOrd="3" destOrd="0" parTransId="{21240EAE-F823-4D1B-B389-1F7DF5F7EA9A}" sibTransId="{386677B3-7E93-41E0-B7F0-65A007EDF3EE}"/>
    <dgm:cxn modelId="{44DBF4CD-8E4C-4D8D-B111-48B40F25B118}" srcId="{2F6290F6-661E-481E-BF55-3899D58A8056}" destId="{385FFB50-8863-476A-8DB9-A0498C813881}" srcOrd="0" destOrd="0" parTransId="{4B4A887F-8B1C-462B-83E2-D80076AB4277}" sibTransId="{DF95A984-BD95-4DE0-9DAC-EBE938E26502}"/>
    <dgm:cxn modelId="{CE4CA8B5-45A1-48B4-84C1-BE5FCC5A4575}" type="presParOf" srcId="{63991085-C4C9-4A1B-8A3B-BB9A249B55D8}" destId="{B14282FA-D83C-4C7E-A37B-4C4E1D397F1A}" srcOrd="0" destOrd="0" presId="urn:microsoft.com/office/officeart/2005/8/layout/hierarchy4"/>
    <dgm:cxn modelId="{3434776A-6AA4-48CF-8217-180B623FE0B7}" type="presParOf" srcId="{B14282FA-D83C-4C7E-A37B-4C4E1D397F1A}" destId="{327ACA88-561C-4FDE-BD4F-8B5EA1D65371}" srcOrd="0" destOrd="0" presId="urn:microsoft.com/office/officeart/2005/8/layout/hierarchy4"/>
    <dgm:cxn modelId="{8A3CB36E-D724-4544-8E0C-2FE69B2E1018}" type="presParOf" srcId="{B14282FA-D83C-4C7E-A37B-4C4E1D397F1A}" destId="{DBF241E5-8657-4A46-8F76-8601E5FD4893}" srcOrd="1" destOrd="0" presId="urn:microsoft.com/office/officeart/2005/8/layout/hierarchy4"/>
    <dgm:cxn modelId="{24AD9131-6304-4C9A-8395-E58F715DB619}" type="presParOf" srcId="{B14282FA-D83C-4C7E-A37B-4C4E1D397F1A}" destId="{AD25D567-118E-4A85-B15C-D4A88C201C25}" srcOrd="2" destOrd="0" presId="urn:microsoft.com/office/officeart/2005/8/layout/hierarchy4"/>
    <dgm:cxn modelId="{1240AF21-BBE9-499D-B455-B6DD9CFAB67C}" type="presParOf" srcId="{AD25D567-118E-4A85-B15C-D4A88C201C25}" destId="{C26F144F-D6FF-41B8-9886-2613EAE7B0AA}" srcOrd="0" destOrd="0" presId="urn:microsoft.com/office/officeart/2005/8/layout/hierarchy4"/>
    <dgm:cxn modelId="{4D1BB72B-C386-40E1-8E4C-A812B6112AAD}" type="presParOf" srcId="{C26F144F-D6FF-41B8-9886-2613EAE7B0AA}" destId="{A2778818-F9AE-4A76-A8C6-1EB47D90210C}" srcOrd="0" destOrd="0" presId="urn:microsoft.com/office/officeart/2005/8/layout/hierarchy4"/>
    <dgm:cxn modelId="{EC526903-5EA9-4C61-A170-A321D8279964}" type="presParOf" srcId="{C26F144F-D6FF-41B8-9886-2613EAE7B0AA}" destId="{C8011990-9F69-408A-A2DE-F920C6A0FA3E}" srcOrd="1" destOrd="0" presId="urn:microsoft.com/office/officeart/2005/8/layout/hierarchy4"/>
    <dgm:cxn modelId="{D5719E9D-B337-4099-84CA-DF0E810D7E76}" type="presParOf" srcId="{AD25D567-118E-4A85-B15C-D4A88C201C25}" destId="{71B6896D-FDB8-4E1F-974A-63FCD9185749}" srcOrd="1" destOrd="0" presId="urn:microsoft.com/office/officeart/2005/8/layout/hierarchy4"/>
    <dgm:cxn modelId="{6A28B8C5-BA9F-43B1-BE21-7FFEC20CD274}" type="presParOf" srcId="{AD25D567-118E-4A85-B15C-D4A88C201C25}" destId="{2CAA493B-DF04-4A4C-8098-AE4728D2F371}" srcOrd="2" destOrd="0" presId="urn:microsoft.com/office/officeart/2005/8/layout/hierarchy4"/>
    <dgm:cxn modelId="{44BD9F8D-FFDD-4984-98C1-1E85E87E2E4F}" type="presParOf" srcId="{2CAA493B-DF04-4A4C-8098-AE4728D2F371}" destId="{FAA43FA5-F7A3-4FB1-BE63-FCE94415C7BE}" srcOrd="0" destOrd="0" presId="urn:microsoft.com/office/officeart/2005/8/layout/hierarchy4"/>
    <dgm:cxn modelId="{7A11B40A-4CD8-4E28-B34D-F5953FB88F83}" type="presParOf" srcId="{2CAA493B-DF04-4A4C-8098-AE4728D2F371}" destId="{6021D2A3-AF6C-4D1D-BAF2-A0B579C1C9D4}" srcOrd="1" destOrd="0" presId="urn:microsoft.com/office/officeart/2005/8/layout/hierarchy4"/>
    <dgm:cxn modelId="{D90780DD-3EC7-4849-8830-983879D089B0}" type="presParOf" srcId="{AD25D567-118E-4A85-B15C-D4A88C201C25}" destId="{A829189E-067D-4850-8ABC-828CC798C041}" srcOrd="3" destOrd="0" presId="urn:microsoft.com/office/officeart/2005/8/layout/hierarchy4"/>
    <dgm:cxn modelId="{E630881C-296B-4FDA-A843-2A17AD62D1B5}" type="presParOf" srcId="{AD25D567-118E-4A85-B15C-D4A88C201C25}" destId="{669654CE-3ED4-4E85-B7E8-E4AF79D35F9A}" srcOrd="4" destOrd="0" presId="urn:microsoft.com/office/officeart/2005/8/layout/hierarchy4"/>
    <dgm:cxn modelId="{93290498-32DC-45C4-B224-8D76A1A3FD25}" type="presParOf" srcId="{669654CE-3ED4-4E85-B7E8-E4AF79D35F9A}" destId="{33F3FB0E-0AF6-4370-A336-46C47C6357D3}" srcOrd="0" destOrd="0" presId="urn:microsoft.com/office/officeart/2005/8/layout/hierarchy4"/>
    <dgm:cxn modelId="{8A017AB3-A518-43D8-BF96-5327CE1F1EF5}" type="presParOf" srcId="{669654CE-3ED4-4E85-B7E8-E4AF79D35F9A}" destId="{52EE552E-5690-477A-943F-00BC0F0E1612}" srcOrd="1" destOrd="0" presId="urn:microsoft.com/office/officeart/2005/8/layout/hierarchy4"/>
    <dgm:cxn modelId="{1747D95C-2DEA-4061-81D3-2623398514D1}" type="presParOf" srcId="{AD25D567-118E-4A85-B15C-D4A88C201C25}" destId="{CF57FB80-B219-45E4-80CD-08F3F80760C0}" srcOrd="5" destOrd="0" presId="urn:microsoft.com/office/officeart/2005/8/layout/hierarchy4"/>
    <dgm:cxn modelId="{E0F609E3-69FE-41B6-8C91-F2B9B9F8D3E0}" type="presParOf" srcId="{AD25D567-118E-4A85-B15C-D4A88C201C25}" destId="{332DF765-21E7-4557-B1D2-59B2CD7BE6B4}" srcOrd="6" destOrd="0" presId="urn:microsoft.com/office/officeart/2005/8/layout/hierarchy4"/>
    <dgm:cxn modelId="{AABDA581-A33C-47A5-B5D8-F3BEAC8018C6}" type="presParOf" srcId="{332DF765-21E7-4557-B1D2-59B2CD7BE6B4}" destId="{38CA1996-3585-4436-95DC-7CFD5D97967C}" srcOrd="0" destOrd="0" presId="urn:microsoft.com/office/officeart/2005/8/layout/hierarchy4"/>
    <dgm:cxn modelId="{2CA5F145-B34E-4DE0-AED5-8EDB568BF3C4}" type="presParOf" srcId="{332DF765-21E7-4557-B1D2-59B2CD7BE6B4}" destId="{BD8563FE-2F1C-4487-9A47-6E4D276DC488}" srcOrd="1" destOrd="0" presId="urn:microsoft.com/office/officeart/2005/8/layout/hierarchy4"/>
    <dgm:cxn modelId="{A32083A7-60BD-4B92-9EBA-1243D8780E64}" type="presParOf" srcId="{AD25D567-118E-4A85-B15C-D4A88C201C25}" destId="{13F31E65-2417-43E4-85BD-968A60B6D358}" srcOrd="7" destOrd="0" presId="urn:microsoft.com/office/officeart/2005/8/layout/hierarchy4"/>
    <dgm:cxn modelId="{76964559-455D-4DCD-BCCC-781A8F319719}" type="presParOf" srcId="{AD25D567-118E-4A85-B15C-D4A88C201C25}" destId="{6FA8BEA6-825D-4A46-9EFB-9B2464CF9B33}" srcOrd="8" destOrd="0" presId="urn:microsoft.com/office/officeart/2005/8/layout/hierarchy4"/>
    <dgm:cxn modelId="{FAE26395-C67B-4358-81B2-5658A8643187}" type="presParOf" srcId="{6FA8BEA6-825D-4A46-9EFB-9B2464CF9B33}" destId="{68B4048A-D9FD-4C65-986D-1AB19282278B}" srcOrd="0" destOrd="0" presId="urn:microsoft.com/office/officeart/2005/8/layout/hierarchy4"/>
    <dgm:cxn modelId="{674BF250-4A3D-4E9E-987E-3D917D7820EA}" type="presParOf" srcId="{6FA8BEA6-825D-4A46-9EFB-9B2464CF9B33}" destId="{AE8876F9-F19C-40CE-BD3A-5852464209B1}" srcOrd="1" destOrd="0" presId="urn:microsoft.com/office/officeart/2005/8/layout/hierarchy4"/>
    <dgm:cxn modelId="{283E1B30-1A77-4C96-8376-617867BA3A77}" type="presParOf" srcId="{AD25D567-118E-4A85-B15C-D4A88C201C25}" destId="{280F960A-2B9F-4142-BF0C-DBA395B63E0F}" srcOrd="9" destOrd="0" presId="urn:microsoft.com/office/officeart/2005/8/layout/hierarchy4"/>
    <dgm:cxn modelId="{9B4273FF-ADB1-43BF-808E-FF091E3000B1}" type="presParOf" srcId="{AD25D567-118E-4A85-B15C-D4A88C201C25}" destId="{46E88964-B6E9-4521-8598-611CDA674547}" srcOrd="10" destOrd="0" presId="urn:microsoft.com/office/officeart/2005/8/layout/hierarchy4"/>
    <dgm:cxn modelId="{C048077F-B101-48BE-B8E1-6F3B5562F801}" type="presParOf" srcId="{46E88964-B6E9-4521-8598-611CDA674547}" destId="{F2C7F562-699A-4774-8650-D04465884166}" srcOrd="0" destOrd="0" presId="urn:microsoft.com/office/officeart/2005/8/layout/hierarchy4"/>
    <dgm:cxn modelId="{68188D0E-C04A-40F3-8ABA-991B5BCE6D8F}" type="presParOf" srcId="{46E88964-B6E9-4521-8598-611CDA674547}" destId="{0431BBF7-E5D1-4157-A9E6-9272A6891B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213F75-5AAA-4C8B-B4B0-4D460EE0ED55}" type="doc">
      <dgm:prSet loTypeId="urn:microsoft.com/office/officeart/2005/8/layout/hierarchy4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315B384F-9C27-4512-A1AB-C8799DEC4C3B}">
      <dgm:prSet phldrT="[Texto]"/>
      <dgm:spPr/>
      <dgm:t>
        <a:bodyPr/>
        <a:lstStyle/>
        <a:p>
          <a:r>
            <a:rPr lang="es-CO" dirty="0"/>
            <a:t>Titulo I – de las normas generales en materia de cambios internacionales</a:t>
          </a:r>
        </a:p>
      </dgm:t>
    </dgm:pt>
    <dgm:pt modelId="{313C5DB2-5859-4964-BF54-4AF13C800EF1}" type="parTrans" cxnId="{00D4D46C-317D-4B28-8CCC-0EEB3CBA61EA}">
      <dgm:prSet/>
      <dgm:spPr/>
      <dgm:t>
        <a:bodyPr/>
        <a:lstStyle/>
        <a:p>
          <a:endParaRPr lang="es-CO"/>
        </a:p>
      </dgm:t>
    </dgm:pt>
    <dgm:pt modelId="{D28C666F-2672-4F52-87E4-063AFEE80378}" type="sibTrans" cxnId="{00D4D46C-317D-4B28-8CCC-0EEB3CBA61EA}">
      <dgm:prSet/>
      <dgm:spPr/>
      <dgm:t>
        <a:bodyPr/>
        <a:lstStyle/>
        <a:p>
          <a:endParaRPr lang="es-CO"/>
        </a:p>
      </dgm:t>
    </dgm:pt>
    <dgm:pt modelId="{7397BE62-B2EE-4D31-A15A-E28AB245498A}">
      <dgm:prSet phldrT="[Texto]"/>
      <dgm:spPr/>
      <dgm:t>
        <a:bodyPr/>
        <a:lstStyle/>
        <a:p>
          <a:r>
            <a:rPr lang="es-CO" dirty="0"/>
            <a:t>Capitulo I</a:t>
          </a:r>
        </a:p>
      </dgm:t>
    </dgm:pt>
    <dgm:pt modelId="{C41752D5-8366-4143-9494-7DCDECD32AA8}" type="parTrans" cxnId="{B2A95021-E9B0-4D84-A2E3-E8832B9AA16C}">
      <dgm:prSet/>
      <dgm:spPr/>
      <dgm:t>
        <a:bodyPr/>
        <a:lstStyle/>
        <a:p>
          <a:endParaRPr lang="es-CO"/>
        </a:p>
      </dgm:t>
    </dgm:pt>
    <dgm:pt modelId="{BAE1718C-CEE1-44E7-B936-21F4FD79BB3E}" type="sibTrans" cxnId="{B2A95021-E9B0-4D84-A2E3-E8832B9AA16C}">
      <dgm:prSet/>
      <dgm:spPr/>
      <dgm:t>
        <a:bodyPr/>
        <a:lstStyle/>
        <a:p>
          <a:endParaRPr lang="es-CO"/>
        </a:p>
      </dgm:t>
    </dgm:pt>
    <dgm:pt modelId="{73F450B2-43E5-4CB3-B0A9-474891A0AA38}">
      <dgm:prSet phldrT="[Texto]"/>
      <dgm:spPr/>
      <dgm:t>
        <a:bodyPr/>
        <a:lstStyle/>
        <a:p>
          <a:r>
            <a:rPr lang="es-CO" dirty="0"/>
            <a:t>Disposiciones Generales</a:t>
          </a:r>
        </a:p>
      </dgm:t>
    </dgm:pt>
    <dgm:pt modelId="{940D3A00-86CB-47AF-B075-A8119C9B9639}" type="parTrans" cxnId="{5B3EC56A-9337-4C00-A092-193EFA56E92A}">
      <dgm:prSet/>
      <dgm:spPr/>
      <dgm:t>
        <a:bodyPr/>
        <a:lstStyle/>
        <a:p>
          <a:endParaRPr lang="es-CO"/>
        </a:p>
      </dgm:t>
    </dgm:pt>
    <dgm:pt modelId="{C323998C-B606-46BD-9502-0213AA7F155F}" type="sibTrans" cxnId="{5B3EC56A-9337-4C00-A092-193EFA56E92A}">
      <dgm:prSet/>
      <dgm:spPr/>
      <dgm:t>
        <a:bodyPr/>
        <a:lstStyle/>
        <a:p>
          <a:endParaRPr lang="es-CO"/>
        </a:p>
      </dgm:t>
    </dgm:pt>
    <dgm:pt modelId="{4CE99145-324F-4D0E-A8B9-6CFFCDE62916}">
      <dgm:prSet phldrT="[Texto]"/>
      <dgm:spPr/>
      <dgm:t>
        <a:bodyPr/>
        <a:lstStyle/>
        <a:p>
          <a:r>
            <a:rPr lang="es-CO" dirty="0"/>
            <a:t>Capitulo II</a:t>
          </a:r>
        </a:p>
      </dgm:t>
    </dgm:pt>
    <dgm:pt modelId="{7B4F1739-4FF3-481F-BC32-F1E7DC8A996B}" type="parTrans" cxnId="{9A4196A8-03B1-4204-843F-4A25B858F942}">
      <dgm:prSet/>
      <dgm:spPr/>
      <dgm:t>
        <a:bodyPr/>
        <a:lstStyle/>
        <a:p>
          <a:endParaRPr lang="es-CO"/>
        </a:p>
      </dgm:t>
    </dgm:pt>
    <dgm:pt modelId="{4BD4C65B-CB8A-48E1-9C8B-56FE5E41F372}" type="sibTrans" cxnId="{9A4196A8-03B1-4204-843F-4A25B858F942}">
      <dgm:prSet/>
      <dgm:spPr/>
      <dgm:t>
        <a:bodyPr/>
        <a:lstStyle/>
        <a:p>
          <a:endParaRPr lang="es-CO"/>
        </a:p>
      </dgm:t>
    </dgm:pt>
    <dgm:pt modelId="{42AA12A9-F8E9-4B19-9356-3E60161581A9}">
      <dgm:prSet phldrT="[Texto]"/>
      <dgm:spPr/>
      <dgm:t>
        <a:bodyPr/>
        <a:lstStyle/>
        <a:p>
          <a:r>
            <a:rPr lang="es-CO" dirty="0"/>
            <a:t>Cambios Internacionales </a:t>
          </a:r>
        </a:p>
      </dgm:t>
    </dgm:pt>
    <dgm:pt modelId="{D97D5682-D72A-407A-822B-C1B5B315C024}" type="parTrans" cxnId="{95C03AE2-E3F6-40A0-B643-A55CFDB7C92F}">
      <dgm:prSet/>
      <dgm:spPr/>
      <dgm:t>
        <a:bodyPr/>
        <a:lstStyle/>
        <a:p>
          <a:endParaRPr lang="es-CO"/>
        </a:p>
      </dgm:t>
    </dgm:pt>
    <dgm:pt modelId="{CBB49A98-A0E6-4A57-A0FD-9D70BE104AE5}" type="sibTrans" cxnId="{95C03AE2-E3F6-40A0-B643-A55CFDB7C92F}">
      <dgm:prSet/>
      <dgm:spPr/>
      <dgm:t>
        <a:bodyPr/>
        <a:lstStyle/>
        <a:p>
          <a:endParaRPr lang="es-CO"/>
        </a:p>
      </dgm:t>
    </dgm:pt>
    <dgm:pt modelId="{16BF276A-7B2B-45B9-88AC-EC1B46060E04}">
      <dgm:prSet/>
      <dgm:spPr/>
      <dgm:t>
        <a:bodyPr/>
        <a:lstStyle/>
        <a:p>
          <a:r>
            <a:rPr lang="es-CO" dirty="0"/>
            <a:t>Capitulo III</a:t>
          </a:r>
        </a:p>
      </dgm:t>
    </dgm:pt>
    <dgm:pt modelId="{62F299DB-4EA5-4D35-9617-3F5884BB01DE}" type="parTrans" cxnId="{7AA252A8-C100-43FF-A262-0C3877A0A191}">
      <dgm:prSet/>
      <dgm:spPr/>
      <dgm:t>
        <a:bodyPr/>
        <a:lstStyle/>
        <a:p>
          <a:endParaRPr lang="es-CO"/>
        </a:p>
      </dgm:t>
    </dgm:pt>
    <dgm:pt modelId="{4F066A98-4547-410E-90EE-16FBE115906F}" type="sibTrans" cxnId="{7AA252A8-C100-43FF-A262-0C3877A0A191}">
      <dgm:prSet/>
      <dgm:spPr/>
      <dgm:t>
        <a:bodyPr/>
        <a:lstStyle/>
        <a:p>
          <a:endParaRPr lang="es-CO"/>
        </a:p>
      </dgm:t>
    </dgm:pt>
    <dgm:pt modelId="{81045BE8-BC51-4BBF-8A0E-2888E63A9F7D}">
      <dgm:prSet/>
      <dgm:spPr/>
      <dgm:t>
        <a:bodyPr/>
        <a:lstStyle/>
        <a:p>
          <a:r>
            <a:rPr lang="es-CO" dirty="0"/>
            <a:t>De las inversiones</a:t>
          </a:r>
        </a:p>
      </dgm:t>
    </dgm:pt>
    <dgm:pt modelId="{CE8E0502-9C5D-437B-859D-BD1259754BEE}" type="parTrans" cxnId="{B1A2EE6D-791F-487E-9AB1-C6AA473B07C7}">
      <dgm:prSet/>
      <dgm:spPr/>
      <dgm:t>
        <a:bodyPr/>
        <a:lstStyle/>
        <a:p>
          <a:endParaRPr lang="es-CO"/>
        </a:p>
      </dgm:t>
    </dgm:pt>
    <dgm:pt modelId="{D216F196-3DAD-4B30-93A4-326AD2FD1B4C}" type="sibTrans" cxnId="{B1A2EE6D-791F-487E-9AB1-C6AA473B07C7}">
      <dgm:prSet/>
      <dgm:spPr/>
      <dgm:t>
        <a:bodyPr/>
        <a:lstStyle/>
        <a:p>
          <a:endParaRPr lang="es-CO"/>
        </a:p>
      </dgm:t>
    </dgm:pt>
    <dgm:pt modelId="{3674DEA8-64D7-4BCA-8B38-36428FABEEB1}">
      <dgm:prSet/>
      <dgm:spPr/>
      <dgm:t>
        <a:bodyPr/>
        <a:lstStyle/>
        <a:p>
          <a:r>
            <a:rPr lang="es-CO" dirty="0"/>
            <a:t>Ayuda a promover , fomentar y estimular el comercio exterior de bienes y servicios en particular las exportaciones y la mayor libertad en la actualización de los agentes económicos en las transacciones</a:t>
          </a:r>
        </a:p>
      </dgm:t>
    </dgm:pt>
    <dgm:pt modelId="{0EEC05A7-44EC-4D71-8DD1-544F5DAA7A40}" type="parTrans" cxnId="{3C5693AA-437E-4A7F-A904-6CD18DE0C860}">
      <dgm:prSet/>
      <dgm:spPr/>
      <dgm:t>
        <a:bodyPr/>
        <a:lstStyle/>
        <a:p>
          <a:endParaRPr lang="es-CO"/>
        </a:p>
      </dgm:t>
    </dgm:pt>
    <dgm:pt modelId="{2296D303-56C5-49FE-8B15-41075A4CD12D}" type="sibTrans" cxnId="{3C5693AA-437E-4A7F-A904-6CD18DE0C860}">
      <dgm:prSet/>
      <dgm:spPr/>
      <dgm:t>
        <a:bodyPr/>
        <a:lstStyle/>
        <a:p>
          <a:endParaRPr lang="es-CO"/>
        </a:p>
      </dgm:t>
    </dgm:pt>
    <dgm:pt modelId="{38F6D936-B8FA-4321-8B90-6C4B40F1B801}">
      <dgm:prSet/>
      <dgm:spPr/>
      <dgm:t>
        <a:bodyPr/>
        <a:lstStyle/>
        <a:p>
          <a:r>
            <a:rPr lang="es-CO" dirty="0"/>
            <a:t>Ayuda a la regulación de las operaciones de cambio controles o actualizaciones administrativas con el objetivo de verificar la naturaleza y el cumplimiento de regulaciones correspondientes </a:t>
          </a:r>
        </a:p>
      </dgm:t>
    </dgm:pt>
    <dgm:pt modelId="{BD7A62E0-8C80-4A60-B626-FBEBA521D993}" type="parTrans" cxnId="{7531E95F-3315-4EB8-B150-E47C0D2C8E9F}">
      <dgm:prSet/>
      <dgm:spPr/>
      <dgm:t>
        <a:bodyPr/>
        <a:lstStyle/>
        <a:p>
          <a:endParaRPr lang="es-CO"/>
        </a:p>
      </dgm:t>
    </dgm:pt>
    <dgm:pt modelId="{67053415-7C7B-4D42-A1A3-C213640964A4}" type="sibTrans" cxnId="{7531E95F-3315-4EB8-B150-E47C0D2C8E9F}">
      <dgm:prSet/>
      <dgm:spPr/>
      <dgm:t>
        <a:bodyPr/>
        <a:lstStyle/>
        <a:p>
          <a:endParaRPr lang="es-CO"/>
        </a:p>
      </dgm:t>
    </dgm:pt>
    <dgm:pt modelId="{E3465443-2857-4B5E-B381-D47DCBBEF3D0}">
      <dgm:prSet/>
      <dgm:spPr/>
      <dgm:t>
        <a:bodyPr/>
        <a:lstStyle/>
        <a:p>
          <a:r>
            <a:rPr lang="es-CO" dirty="0" err="1"/>
            <a:t>Regimen</a:t>
          </a:r>
          <a:r>
            <a:rPr lang="es-CO" dirty="0"/>
            <a:t> general de la inversión de capitales del exterior en el país y de las inversiones colombianas en el exterior será fijado por el gobierno nacional, el rendimiento o valor de la liquidación de estos inversiones podrá reinvertirse o utilizarse libremente en el </a:t>
          </a:r>
          <a:r>
            <a:rPr lang="es-CO" dirty="0" err="1"/>
            <a:t>exteiror</a:t>
          </a:r>
          <a:endParaRPr lang="es-CO" dirty="0"/>
        </a:p>
      </dgm:t>
    </dgm:pt>
    <dgm:pt modelId="{69FA885A-006D-4697-B754-10C875378181}" type="parTrans" cxnId="{CEA3EFA1-1E48-4C26-A556-91E6C8AC4C22}">
      <dgm:prSet/>
      <dgm:spPr/>
      <dgm:t>
        <a:bodyPr/>
        <a:lstStyle/>
        <a:p>
          <a:endParaRPr lang="es-CO"/>
        </a:p>
      </dgm:t>
    </dgm:pt>
    <dgm:pt modelId="{A44A33F1-BB62-4882-9C6C-6BE332DEFAF5}" type="sibTrans" cxnId="{CEA3EFA1-1E48-4C26-A556-91E6C8AC4C22}">
      <dgm:prSet/>
      <dgm:spPr/>
      <dgm:t>
        <a:bodyPr/>
        <a:lstStyle/>
        <a:p>
          <a:endParaRPr lang="es-CO"/>
        </a:p>
      </dgm:t>
    </dgm:pt>
    <dgm:pt modelId="{CD6F7AE4-3934-45FE-A224-853F27B8F428}" type="pres">
      <dgm:prSet presAssocID="{9E213F75-5AAA-4C8B-B4B0-4D460EE0ED5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37DD240-0284-4D15-B747-884C4C7B8D8D}" type="pres">
      <dgm:prSet presAssocID="{315B384F-9C27-4512-A1AB-C8799DEC4C3B}" presName="vertOne" presStyleCnt="0"/>
      <dgm:spPr/>
    </dgm:pt>
    <dgm:pt modelId="{5E86A7FE-5852-4A92-BDF0-36DF61C9C9F6}" type="pres">
      <dgm:prSet presAssocID="{315B384F-9C27-4512-A1AB-C8799DEC4C3B}" presName="txOne" presStyleLbl="node0" presStyleIdx="0" presStyleCnt="1" custScaleY="41956" custLinFactNeighborY="-23813">
        <dgm:presLayoutVars>
          <dgm:chPref val="3"/>
        </dgm:presLayoutVars>
      </dgm:prSet>
      <dgm:spPr/>
    </dgm:pt>
    <dgm:pt modelId="{30D6C447-EF5B-44D6-A67D-B9987B5C86E4}" type="pres">
      <dgm:prSet presAssocID="{315B384F-9C27-4512-A1AB-C8799DEC4C3B}" presName="parTransOne" presStyleCnt="0"/>
      <dgm:spPr/>
    </dgm:pt>
    <dgm:pt modelId="{E654363D-902F-4947-BD42-E44F97CEF4DF}" type="pres">
      <dgm:prSet presAssocID="{315B384F-9C27-4512-A1AB-C8799DEC4C3B}" presName="horzOne" presStyleCnt="0"/>
      <dgm:spPr/>
    </dgm:pt>
    <dgm:pt modelId="{F16BD999-FCCE-40F8-BB9E-6F4530FA9244}" type="pres">
      <dgm:prSet presAssocID="{7397BE62-B2EE-4D31-A15A-E28AB245498A}" presName="vertTwo" presStyleCnt="0"/>
      <dgm:spPr/>
    </dgm:pt>
    <dgm:pt modelId="{45531E8C-1CBB-4D5E-B79C-5177D26F34A9}" type="pres">
      <dgm:prSet presAssocID="{7397BE62-B2EE-4D31-A15A-E28AB245498A}" presName="txTwo" presStyleLbl="node2" presStyleIdx="0" presStyleCnt="3" custScaleY="68667">
        <dgm:presLayoutVars>
          <dgm:chPref val="3"/>
        </dgm:presLayoutVars>
      </dgm:prSet>
      <dgm:spPr/>
    </dgm:pt>
    <dgm:pt modelId="{D2220652-705E-427E-A9E8-02183150ABA7}" type="pres">
      <dgm:prSet presAssocID="{7397BE62-B2EE-4D31-A15A-E28AB245498A}" presName="parTransTwo" presStyleCnt="0"/>
      <dgm:spPr/>
    </dgm:pt>
    <dgm:pt modelId="{23E4E3F0-340B-4C8A-B4CA-D90B6BD6456B}" type="pres">
      <dgm:prSet presAssocID="{7397BE62-B2EE-4D31-A15A-E28AB245498A}" presName="horzTwo" presStyleCnt="0"/>
      <dgm:spPr/>
    </dgm:pt>
    <dgm:pt modelId="{887AC154-C449-46E4-A530-1213DE8815A6}" type="pres">
      <dgm:prSet presAssocID="{73F450B2-43E5-4CB3-B0A9-474891A0AA38}" presName="vertThree" presStyleCnt="0"/>
      <dgm:spPr/>
    </dgm:pt>
    <dgm:pt modelId="{010B5101-D0E5-4052-8056-4D245A32652D}" type="pres">
      <dgm:prSet presAssocID="{73F450B2-43E5-4CB3-B0A9-474891A0AA38}" presName="txThree" presStyleLbl="node3" presStyleIdx="0" presStyleCnt="3" custScaleY="56755">
        <dgm:presLayoutVars>
          <dgm:chPref val="3"/>
        </dgm:presLayoutVars>
      </dgm:prSet>
      <dgm:spPr/>
    </dgm:pt>
    <dgm:pt modelId="{8A23E7DD-66D8-41A9-93DC-165EE287D0C6}" type="pres">
      <dgm:prSet presAssocID="{73F450B2-43E5-4CB3-B0A9-474891A0AA38}" presName="parTransThree" presStyleCnt="0"/>
      <dgm:spPr/>
    </dgm:pt>
    <dgm:pt modelId="{C41CE6D1-0B35-48F1-A7FF-9803362BDAE3}" type="pres">
      <dgm:prSet presAssocID="{73F450B2-43E5-4CB3-B0A9-474891A0AA38}" presName="horzThree" presStyleCnt="0"/>
      <dgm:spPr/>
    </dgm:pt>
    <dgm:pt modelId="{27035861-DE9D-4701-9398-0A2357C30F55}" type="pres">
      <dgm:prSet presAssocID="{3674DEA8-64D7-4BCA-8B38-36428FABEEB1}" presName="vertFour" presStyleCnt="0">
        <dgm:presLayoutVars>
          <dgm:chPref val="3"/>
        </dgm:presLayoutVars>
      </dgm:prSet>
      <dgm:spPr/>
    </dgm:pt>
    <dgm:pt modelId="{D04435FE-2410-4374-85B3-95FF917CEE98}" type="pres">
      <dgm:prSet presAssocID="{3674DEA8-64D7-4BCA-8B38-36428FABEEB1}" presName="txFour" presStyleLbl="node4" presStyleIdx="0" presStyleCnt="3" custScaleY="199315">
        <dgm:presLayoutVars>
          <dgm:chPref val="3"/>
        </dgm:presLayoutVars>
      </dgm:prSet>
      <dgm:spPr/>
    </dgm:pt>
    <dgm:pt modelId="{C9A9F24E-0FA9-4A92-82A9-AF078C1C9AC6}" type="pres">
      <dgm:prSet presAssocID="{3674DEA8-64D7-4BCA-8B38-36428FABEEB1}" presName="horzFour" presStyleCnt="0"/>
      <dgm:spPr/>
    </dgm:pt>
    <dgm:pt modelId="{BBC26C46-188F-4EE6-95CD-F35F3971A4A9}" type="pres">
      <dgm:prSet presAssocID="{BAE1718C-CEE1-44E7-B936-21F4FD79BB3E}" presName="sibSpaceTwo" presStyleCnt="0"/>
      <dgm:spPr/>
    </dgm:pt>
    <dgm:pt modelId="{BFFFDA0E-7AE7-426A-A30E-4360A32E00E3}" type="pres">
      <dgm:prSet presAssocID="{4CE99145-324F-4D0E-A8B9-6CFFCDE62916}" presName="vertTwo" presStyleCnt="0"/>
      <dgm:spPr/>
    </dgm:pt>
    <dgm:pt modelId="{25E6E851-9783-47DE-8FE4-A2C5B974B497}" type="pres">
      <dgm:prSet presAssocID="{4CE99145-324F-4D0E-A8B9-6CFFCDE62916}" presName="txTwo" presStyleLbl="node2" presStyleIdx="1" presStyleCnt="3" custScaleY="67525">
        <dgm:presLayoutVars>
          <dgm:chPref val="3"/>
        </dgm:presLayoutVars>
      </dgm:prSet>
      <dgm:spPr/>
    </dgm:pt>
    <dgm:pt modelId="{00EE5389-1610-4DE8-8673-99176896AC61}" type="pres">
      <dgm:prSet presAssocID="{4CE99145-324F-4D0E-A8B9-6CFFCDE62916}" presName="parTransTwo" presStyleCnt="0"/>
      <dgm:spPr/>
    </dgm:pt>
    <dgm:pt modelId="{C8355CAE-9D95-43EC-B63E-4BA0087DE07D}" type="pres">
      <dgm:prSet presAssocID="{4CE99145-324F-4D0E-A8B9-6CFFCDE62916}" presName="horzTwo" presStyleCnt="0"/>
      <dgm:spPr/>
    </dgm:pt>
    <dgm:pt modelId="{EB037D5C-FBC9-4C6F-8492-CF976EECBAF2}" type="pres">
      <dgm:prSet presAssocID="{42AA12A9-F8E9-4B19-9356-3E60161581A9}" presName="vertThree" presStyleCnt="0"/>
      <dgm:spPr/>
    </dgm:pt>
    <dgm:pt modelId="{8359CF09-C4F4-4B17-BF45-7C521297F741}" type="pres">
      <dgm:prSet presAssocID="{42AA12A9-F8E9-4B19-9356-3E60161581A9}" presName="txThree" presStyleLbl="node3" presStyleIdx="1" presStyleCnt="3" custScaleY="63981">
        <dgm:presLayoutVars>
          <dgm:chPref val="3"/>
        </dgm:presLayoutVars>
      </dgm:prSet>
      <dgm:spPr/>
    </dgm:pt>
    <dgm:pt modelId="{83EA52F9-FCAA-40DF-89CB-3A52267A706C}" type="pres">
      <dgm:prSet presAssocID="{42AA12A9-F8E9-4B19-9356-3E60161581A9}" presName="parTransThree" presStyleCnt="0"/>
      <dgm:spPr/>
    </dgm:pt>
    <dgm:pt modelId="{3D097BB5-921F-4A96-BF39-5514D72B97D5}" type="pres">
      <dgm:prSet presAssocID="{42AA12A9-F8E9-4B19-9356-3E60161581A9}" presName="horzThree" presStyleCnt="0"/>
      <dgm:spPr/>
    </dgm:pt>
    <dgm:pt modelId="{DEAF85E7-E5CF-4985-8808-148CCFF9DD93}" type="pres">
      <dgm:prSet presAssocID="{38F6D936-B8FA-4321-8B90-6C4B40F1B801}" presName="vertFour" presStyleCnt="0">
        <dgm:presLayoutVars>
          <dgm:chPref val="3"/>
        </dgm:presLayoutVars>
      </dgm:prSet>
      <dgm:spPr/>
    </dgm:pt>
    <dgm:pt modelId="{DA6CF215-5E34-4CDE-97EB-892B8E089B25}" type="pres">
      <dgm:prSet presAssocID="{38F6D936-B8FA-4321-8B90-6C4B40F1B801}" presName="txFour" presStyleLbl="node4" presStyleIdx="1" presStyleCnt="3" custScaleY="176838">
        <dgm:presLayoutVars>
          <dgm:chPref val="3"/>
        </dgm:presLayoutVars>
      </dgm:prSet>
      <dgm:spPr/>
    </dgm:pt>
    <dgm:pt modelId="{D4C5EFD5-16C7-4832-951B-EC70C40EBFDD}" type="pres">
      <dgm:prSet presAssocID="{38F6D936-B8FA-4321-8B90-6C4B40F1B801}" presName="horzFour" presStyleCnt="0"/>
      <dgm:spPr/>
    </dgm:pt>
    <dgm:pt modelId="{263B5EEA-C3E4-4772-8E64-1F3768025E1C}" type="pres">
      <dgm:prSet presAssocID="{4BD4C65B-CB8A-48E1-9C8B-56FE5E41F372}" presName="sibSpaceTwo" presStyleCnt="0"/>
      <dgm:spPr/>
    </dgm:pt>
    <dgm:pt modelId="{28E9F729-9BAB-40C6-9C8C-9B6E275AC14B}" type="pres">
      <dgm:prSet presAssocID="{16BF276A-7B2B-45B9-88AC-EC1B46060E04}" presName="vertTwo" presStyleCnt="0"/>
      <dgm:spPr/>
    </dgm:pt>
    <dgm:pt modelId="{E4DE2E31-CA95-49ED-B992-858A7107C45E}" type="pres">
      <dgm:prSet presAssocID="{16BF276A-7B2B-45B9-88AC-EC1B46060E04}" presName="txTwo" presStyleLbl="node2" presStyleIdx="2" presStyleCnt="3" custScaleY="66804">
        <dgm:presLayoutVars>
          <dgm:chPref val="3"/>
        </dgm:presLayoutVars>
      </dgm:prSet>
      <dgm:spPr/>
    </dgm:pt>
    <dgm:pt modelId="{CFFA18B5-FBFE-45A2-AEB4-CC81B85AF197}" type="pres">
      <dgm:prSet presAssocID="{16BF276A-7B2B-45B9-88AC-EC1B46060E04}" presName="parTransTwo" presStyleCnt="0"/>
      <dgm:spPr/>
    </dgm:pt>
    <dgm:pt modelId="{2FF2A7C3-0A70-4CE1-8E45-8B793168F0B0}" type="pres">
      <dgm:prSet presAssocID="{16BF276A-7B2B-45B9-88AC-EC1B46060E04}" presName="horzTwo" presStyleCnt="0"/>
      <dgm:spPr/>
    </dgm:pt>
    <dgm:pt modelId="{C1BD23BE-5822-4684-ADD5-180AAAF5E96F}" type="pres">
      <dgm:prSet presAssocID="{81045BE8-BC51-4BBF-8A0E-2888E63A9F7D}" presName="vertThree" presStyleCnt="0"/>
      <dgm:spPr/>
    </dgm:pt>
    <dgm:pt modelId="{284F5560-0CFF-4320-A6A4-1BFD9CB7EB93}" type="pres">
      <dgm:prSet presAssocID="{81045BE8-BC51-4BBF-8A0E-2888E63A9F7D}" presName="txThree" presStyleLbl="node3" presStyleIdx="2" presStyleCnt="3" custScaleY="65198">
        <dgm:presLayoutVars>
          <dgm:chPref val="3"/>
        </dgm:presLayoutVars>
      </dgm:prSet>
      <dgm:spPr/>
    </dgm:pt>
    <dgm:pt modelId="{324A9E44-F9F2-4BD6-B755-C9CCEF413004}" type="pres">
      <dgm:prSet presAssocID="{81045BE8-BC51-4BBF-8A0E-2888E63A9F7D}" presName="parTransThree" presStyleCnt="0"/>
      <dgm:spPr/>
    </dgm:pt>
    <dgm:pt modelId="{B1F6C0AE-8073-485C-9F69-2A165614C430}" type="pres">
      <dgm:prSet presAssocID="{81045BE8-BC51-4BBF-8A0E-2888E63A9F7D}" presName="horzThree" presStyleCnt="0"/>
      <dgm:spPr/>
    </dgm:pt>
    <dgm:pt modelId="{0BEE8247-FAFA-4A8B-8C01-F5BB0D06C819}" type="pres">
      <dgm:prSet presAssocID="{E3465443-2857-4B5E-B381-D47DCBBEF3D0}" presName="vertFour" presStyleCnt="0">
        <dgm:presLayoutVars>
          <dgm:chPref val="3"/>
        </dgm:presLayoutVars>
      </dgm:prSet>
      <dgm:spPr/>
    </dgm:pt>
    <dgm:pt modelId="{4BBA8857-39DF-42FB-B35E-EFDA19FB91FD}" type="pres">
      <dgm:prSet presAssocID="{E3465443-2857-4B5E-B381-D47DCBBEF3D0}" presName="txFour" presStyleLbl="node4" presStyleIdx="2" presStyleCnt="3" custScaleY="170470">
        <dgm:presLayoutVars>
          <dgm:chPref val="3"/>
        </dgm:presLayoutVars>
      </dgm:prSet>
      <dgm:spPr/>
    </dgm:pt>
    <dgm:pt modelId="{4A5CF6A8-32DC-473B-9E9E-0CF34EE70839}" type="pres">
      <dgm:prSet presAssocID="{E3465443-2857-4B5E-B381-D47DCBBEF3D0}" presName="horzFour" presStyleCnt="0"/>
      <dgm:spPr/>
    </dgm:pt>
  </dgm:ptLst>
  <dgm:cxnLst>
    <dgm:cxn modelId="{B2A95021-E9B0-4D84-A2E3-E8832B9AA16C}" srcId="{315B384F-9C27-4512-A1AB-C8799DEC4C3B}" destId="{7397BE62-B2EE-4D31-A15A-E28AB245498A}" srcOrd="0" destOrd="0" parTransId="{C41752D5-8366-4143-9494-7DCDECD32AA8}" sibTransId="{BAE1718C-CEE1-44E7-B936-21F4FD79BB3E}"/>
    <dgm:cxn modelId="{BA851328-656D-42B5-BDF2-A865E7D644AF}" type="presOf" srcId="{E3465443-2857-4B5E-B381-D47DCBBEF3D0}" destId="{4BBA8857-39DF-42FB-B35E-EFDA19FB91FD}" srcOrd="0" destOrd="0" presId="urn:microsoft.com/office/officeart/2005/8/layout/hierarchy4"/>
    <dgm:cxn modelId="{91057E33-D1A1-4642-A66C-6C5F0608FCBF}" type="presOf" srcId="{9E213F75-5AAA-4C8B-B4B0-4D460EE0ED55}" destId="{CD6F7AE4-3934-45FE-A224-853F27B8F428}" srcOrd="0" destOrd="0" presId="urn:microsoft.com/office/officeart/2005/8/layout/hierarchy4"/>
    <dgm:cxn modelId="{4027D15F-0F58-4C93-A268-54D06B1B3D45}" type="presOf" srcId="{16BF276A-7B2B-45B9-88AC-EC1B46060E04}" destId="{E4DE2E31-CA95-49ED-B992-858A7107C45E}" srcOrd="0" destOrd="0" presId="urn:microsoft.com/office/officeart/2005/8/layout/hierarchy4"/>
    <dgm:cxn modelId="{7531E95F-3315-4EB8-B150-E47C0D2C8E9F}" srcId="{42AA12A9-F8E9-4B19-9356-3E60161581A9}" destId="{38F6D936-B8FA-4321-8B90-6C4B40F1B801}" srcOrd="0" destOrd="0" parTransId="{BD7A62E0-8C80-4A60-B626-FBEBA521D993}" sibTransId="{67053415-7C7B-4D42-A1A3-C213640964A4}"/>
    <dgm:cxn modelId="{A67B424A-3DE0-4F59-9766-B4E9FFEC7A87}" type="presOf" srcId="{81045BE8-BC51-4BBF-8A0E-2888E63A9F7D}" destId="{284F5560-0CFF-4320-A6A4-1BFD9CB7EB93}" srcOrd="0" destOrd="0" presId="urn:microsoft.com/office/officeart/2005/8/layout/hierarchy4"/>
    <dgm:cxn modelId="{5B3EC56A-9337-4C00-A092-193EFA56E92A}" srcId="{7397BE62-B2EE-4D31-A15A-E28AB245498A}" destId="{73F450B2-43E5-4CB3-B0A9-474891A0AA38}" srcOrd="0" destOrd="0" parTransId="{940D3A00-86CB-47AF-B075-A8119C9B9639}" sibTransId="{C323998C-B606-46BD-9502-0213AA7F155F}"/>
    <dgm:cxn modelId="{00D4D46C-317D-4B28-8CCC-0EEB3CBA61EA}" srcId="{9E213F75-5AAA-4C8B-B4B0-4D460EE0ED55}" destId="{315B384F-9C27-4512-A1AB-C8799DEC4C3B}" srcOrd="0" destOrd="0" parTransId="{313C5DB2-5859-4964-BF54-4AF13C800EF1}" sibTransId="{D28C666F-2672-4F52-87E4-063AFEE80378}"/>
    <dgm:cxn modelId="{B1A2EE6D-791F-487E-9AB1-C6AA473B07C7}" srcId="{16BF276A-7B2B-45B9-88AC-EC1B46060E04}" destId="{81045BE8-BC51-4BBF-8A0E-2888E63A9F7D}" srcOrd="0" destOrd="0" parTransId="{CE8E0502-9C5D-437B-859D-BD1259754BEE}" sibTransId="{D216F196-3DAD-4B30-93A4-326AD2FD1B4C}"/>
    <dgm:cxn modelId="{0358064F-B6AC-467E-9B66-AD1BA2887D6A}" type="presOf" srcId="{42AA12A9-F8E9-4B19-9356-3E60161581A9}" destId="{8359CF09-C4F4-4B17-BF45-7C521297F741}" srcOrd="0" destOrd="0" presId="urn:microsoft.com/office/officeart/2005/8/layout/hierarchy4"/>
    <dgm:cxn modelId="{95BBEE50-08AF-41FA-BD2B-E7C3ECC049D7}" type="presOf" srcId="{4CE99145-324F-4D0E-A8B9-6CFFCDE62916}" destId="{25E6E851-9783-47DE-8FE4-A2C5B974B497}" srcOrd="0" destOrd="0" presId="urn:microsoft.com/office/officeart/2005/8/layout/hierarchy4"/>
    <dgm:cxn modelId="{8C441B78-AC44-4268-8FC9-EEAD321B07E0}" type="presOf" srcId="{315B384F-9C27-4512-A1AB-C8799DEC4C3B}" destId="{5E86A7FE-5852-4A92-BDF0-36DF61C9C9F6}" srcOrd="0" destOrd="0" presId="urn:microsoft.com/office/officeart/2005/8/layout/hierarchy4"/>
    <dgm:cxn modelId="{444CDD5A-F084-4401-8BD9-A72ABD482FF9}" type="presOf" srcId="{73F450B2-43E5-4CB3-B0A9-474891A0AA38}" destId="{010B5101-D0E5-4052-8056-4D245A32652D}" srcOrd="0" destOrd="0" presId="urn:microsoft.com/office/officeart/2005/8/layout/hierarchy4"/>
    <dgm:cxn modelId="{4E449A91-3522-444E-B454-6153488E2DA7}" type="presOf" srcId="{38F6D936-B8FA-4321-8B90-6C4B40F1B801}" destId="{DA6CF215-5E34-4CDE-97EB-892B8E089B25}" srcOrd="0" destOrd="0" presId="urn:microsoft.com/office/officeart/2005/8/layout/hierarchy4"/>
    <dgm:cxn modelId="{CEA3EFA1-1E48-4C26-A556-91E6C8AC4C22}" srcId="{81045BE8-BC51-4BBF-8A0E-2888E63A9F7D}" destId="{E3465443-2857-4B5E-B381-D47DCBBEF3D0}" srcOrd="0" destOrd="0" parTransId="{69FA885A-006D-4697-B754-10C875378181}" sibTransId="{A44A33F1-BB62-4882-9C6C-6BE332DEFAF5}"/>
    <dgm:cxn modelId="{7AA252A8-C100-43FF-A262-0C3877A0A191}" srcId="{315B384F-9C27-4512-A1AB-C8799DEC4C3B}" destId="{16BF276A-7B2B-45B9-88AC-EC1B46060E04}" srcOrd="2" destOrd="0" parTransId="{62F299DB-4EA5-4D35-9617-3F5884BB01DE}" sibTransId="{4F066A98-4547-410E-90EE-16FBE115906F}"/>
    <dgm:cxn modelId="{975B93A8-381E-4085-A3C8-EA7735D06CBE}" type="presOf" srcId="{7397BE62-B2EE-4D31-A15A-E28AB245498A}" destId="{45531E8C-1CBB-4D5E-B79C-5177D26F34A9}" srcOrd="0" destOrd="0" presId="urn:microsoft.com/office/officeart/2005/8/layout/hierarchy4"/>
    <dgm:cxn modelId="{9A4196A8-03B1-4204-843F-4A25B858F942}" srcId="{315B384F-9C27-4512-A1AB-C8799DEC4C3B}" destId="{4CE99145-324F-4D0E-A8B9-6CFFCDE62916}" srcOrd="1" destOrd="0" parTransId="{7B4F1739-4FF3-481F-BC32-F1E7DC8A996B}" sibTransId="{4BD4C65B-CB8A-48E1-9C8B-56FE5E41F372}"/>
    <dgm:cxn modelId="{3C5693AA-437E-4A7F-A904-6CD18DE0C860}" srcId="{73F450B2-43E5-4CB3-B0A9-474891A0AA38}" destId="{3674DEA8-64D7-4BCA-8B38-36428FABEEB1}" srcOrd="0" destOrd="0" parTransId="{0EEC05A7-44EC-4D71-8DD1-544F5DAA7A40}" sibTransId="{2296D303-56C5-49FE-8B15-41075A4CD12D}"/>
    <dgm:cxn modelId="{95C03AE2-E3F6-40A0-B643-A55CFDB7C92F}" srcId="{4CE99145-324F-4D0E-A8B9-6CFFCDE62916}" destId="{42AA12A9-F8E9-4B19-9356-3E60161581A9}" srcOrd="0" destOrd="0" parTransId="{D97D5682-D72A-407A-822B-C1B5B315C024}" sibTransId="{CBB49A98-A0E6-4A57-A0FD-9D70BE104AE5}"/>
    <dgm:cxn modelId="{FB34A9E4-FE21-4226-8C79-4087971D075F}" type="presOf" srcId="{3674DEA8-64D7-4BCA-8B38-36428FABEEB1}" destId="{D04435FE-2410-4374-85B3-95FF917CEE98}" srcOrd="0" destOrd="0" presId="urn:microsoft.com/office/officeart/2005/8/layout/hierarchy4"/>
    <dgm:cxn modelId="{E6C2C59A-E306-4F5E-845E-1CEE591ACE32}" type="presParOf" srcId="{CD6F7AE4-3934-45FE-A224-853F27B8F428}" destId="{937DD240-0284-4D15-B747-884C4C7B8D8D}" srcOrd="0" destOrd="0" presId="urn:microsoft.com/office/officeart/2005/8/layout/hierarchy4"/>
    <dgm:cxn modelId="{EF0E02F1-116F-4A98-8B3D-5E3116DB7CD5}" type="presParOf" srcId="{937DD240-0284-4D15-B747-884C4C7B8D8D}" destId="{5E86A7FE-5852-4A92-BDF0-36DF61C9C9F6}" srcOrd="0" destOrd="0" presId="urn:microsoft.com/office/officeart/2005/8/layout/hierarchy4"/>
    <dgm:cxn modelId="{284F4C74-1F86-4731-A94A-D47E1DDF4701}" type="presParOf" srcId="{937DD240-0284-4D15-B747-884C4C7B8D8D}" destId="{30D6C447-EF5B-44D6-A67D-B9987B5C86E4}" srcOrd="1" destOrd="0" presId="urn:microsoft.com/office/officeart/2005/8/layout/hierarchy4"/>
    <dgm:cxn modelId="{1C5E6176-7927-48CE-BCD5-EDA7D2BBCF91}" type="presParOf" srcId="{937DD240-0284-4D15-B747-884C4C7B8D8D}" destId="{E654363D-902F-4947-BD42-E44F97CEF4DF}" srcOrd="2" destOrd="0" presId="urn:microsoft.com/office/officeart/2005/8/layout/hierarchy4"/>
    <dgm:cxn modelId="{5B0AEC1F-9738-4EDA-A798-87A495FE210C}" type="presParOf" srcId="{E654363D-902F-4947-BD42-E44F97CEF4DF}" destId="{F16BD999-FCCE-40F8-BB9E-6F4530FA9244}" srcOrd="0" destOrd="0" presId="urn:microsoft.com/office/officeart/2005/8/layout/hierarchy4"/>
    <dgm:cxn modelId="{DB03B415-9725-4405-AA4A-2D2C4CFEAB21}" type="presParOf" srcId="{F16BD999-FCCE-40F8-BB9E-6F4530FA9244}" destId="{45531E8C-1CBB-4D5E-B79C-5177D26F34A9}" srcOrd="0" destOrd="0" presId="urn:microsoft.com/office/officeart/2005/8/layout/hierarchy4"/>
    <dgm:cxn modelId="{30D204A6-D15E-4D44-840B-514A66D6A85A}" type="presParOf" srcId="{F16BD999-FCCE-40F8-BB9E-6F4530FA9244}" destId="{D2220652-705E-427E-A9E8-02183150ABA7}" srcOrd="1" destOrd="0" presId="urn:microsoft.com/office/officeart/2005/8/layout/hierarchy4"/>
    <dgm:cxn modelId="{E7B18CE2-9933-464B-AE5E-263177194952}" type="presParOf" srcId="{F16BD999-FCCE-40F8-BB9E-6F4530FA9244}" destId="{23E4E3F0-340B-4C8A-B4CA-D90B6BD6456B}" srcOrd="2" destOrd="0" presId="urn:microsoft.com/office/officeart/2005/8/layout/hierarchy4"/>
    <dgm:cxn modelId="{85DF636A-FBC5-4A2C-8FAA-088BCCD671C6}" type="presParOf" srcId="{23E4E3F0-340B-4C8A-B4CA-D90B6BD6456B}" destId="{887AC154-C449-46E4-A530-1213DE8815A6}" srcOrd="0" destOrd="0" presId="urn:microsoft.com/office/officeart/2005/8/layout/hierarchy4"/>
    <dgm:cxn modelId="{BD33B8AE-D65A-4BF8-92FC-7234DF2DA2E2}" type="presParOf" srcId="{887AC154-C449-46E4-A530-1213DE8815A6}" destId="{010B5101-D0E5-4052-8056-4D245A32652D}" srcOrd="0" destOrd="0" presId="urn:microsoft.com/office/officeart/2005/8/layout/hierarchy4"/>
    <dgm:cxn modelId="{9D17C7C2-39FE-42B5-9780-B54DFCCFCF12}" type="presParOf" srcId="{887AC154-C449-46E4-A530-1213DE8815A6}" destId="{8A23E7DD-66D8-41A9-93DC-165EE287D0C6}" srcOrd="1" destOrd="0" presId="urn:microsoft.com/office/officeart/2005/8/layout/hierarchy4"/>
    <dgm:cxn modelId="{DB62EB02-A92B-42B1-ABED-A67778DECF92}" type="presParOf" srcId="{887AC154-C449-46E4-A530-1213DE8815A6}" destId="{C41CE6D1-0B35-48F1-A7FF-9803362BDAE3}" srcOrd="2" destOrd="0" presId="urn:microsoft.com/office/officeart/2005/8/layout/hierarchy4"/>
    <dgm:cxn modelId="{5BCF1A3A-F1E3-4A30-8074-6825DECDFE0B}" type="presParOf" srcId="{C41CE6D1-0B35-48F1-A7FF-9803362BDAE3}" destId="{27035861-DE9D-4701-9398-0A2357C30F55}" srcOrd="0" destOrd="0" presId="urn:microsoft.com/office/officeart/2005/8/layout/hierarchy4"/>
    <dgm:cxn modelId="{AC92CB3E-0F2F-47D4-867E-D23D16EA1402}" type="presParOf" srcId="{27035861-DE9D-4701-9398-0A2357C30F55}" destId="{D04435FE-2410-4374-85B3-95FF917CEE98}" srcOrd="0" destOrd="0" presId="urn:microsoft.com/office/officeart/2005/8/layout/hierarchy4"/>
    <dgm:cxn modelId="{01DA9254-A398-4FD3-8401-6570A8B90281}" type="presParOf" srcId="{27035861-DE9D-4701-9398-0A2357C30F55}" destId="{C9A9F24E-0FA9-4A92-82A9-AF078C1C9AC6}" srcOrd="1" destOrd="0" presId="urn:microsoft.com/office/officeart/2005/8/layout/hierarchy4"/>
    <dgm:cxn modelId="{56F6B9F5-8144-4C4E-9667-A695DB9B9F59}" type="presParOf" srcId="{E654363D-902F-4947-BD42-E44F97CEF4DF}" destId="{BBC26C46-188F-4EE6-95CD-F35F3971A4A9}" srcOrd="1" destOrd="0" presId="urn:microsoft.com/office/officeart/2005/8/layout/hierarchy4"/>
    <dgm:cxn modelId="{0ADD0821-60FB-4FBF-88B5-6FA0543DF127}" type="presParOf" srcId="{E654363D-902F-4947-BD42-E44F97CEF4DF}" destId="{BFFFDA0E-7AE7-426A-A30E-4360A32E00E3}" srcOrd="2" destOrd="0" presId="urn:microsoft.com/office/officeart/2005/8/layout/hierarchy4"/>
    <dgm:cxn modelId="{39888BE7-D3DF-4757-B390-806B36921FD3}" type="presParOf" srcId="{BFFFDA0E-7AE7-426A-A30E-4360A32E00E3}" destId="{25E6E851-9783-47DE-8FE4-A2C5B974B497}" srcOrd="0" destOrd="0" presId="urn:microsoft.com/office/officeart/2005/8/layout/hierarchy4"/>
    <dgm:cxn modelId="{BEA1EE63-C123-4B9C-89C6-346E841D3B2A}" type="presParOf" srcId="{BFFFDA0E-7AE7-426A-A30E-4360A32E00E3}" destId="{00EE5389-1610-4DE8-8673-99176896AC61}" srcOrd="1" destOrd="0" presId="urn:microsoft.com/office/officeart/2005/8/layout/hierarchy4"/>
    <dgm:cxn modelId="{3F94869D-61CF-4EC2-8790-278239E258C9}" type="presParOf" srcId="{BFFFDA0E-7AE7-426A-A30E-4360A32E00E3}" destId="{C8355CAE-9D95-43EC-B63E-4BA0087DE07D}" srcOrd="2" destOrd="0" presId="urn:microsoft.com/office/officeart/2005/8/layout/hierarchy4"/>
    <dgm:cxn modelId="{44D10919-C31F-44CE-A2B7-310DB106BBBD}" type="presParOf" srcId="{C8355CAE-9D95-43EC-B63E-4BA0087DE07D}" destId="{EB037D5C-FBC9-4C6F-8492-CF976EECBAF2}" srcOrd="0" destOrd="0" presId="urn:microsoft.com/office/officeart/2005/8/layout/hierarchy4"/>
    <dgm:cxn modelId="{28350179-9CD9-4F79-B843-8840CAAFA134}" type="presParOf" srcId="{EB037D5C-FBC9-4C6F-8492-CF976EECBAF2}" destId="{8359CF09-C4F4-4B17-BF45-7C521297F741}" srcOrd="0" destOrd="0" presId="urn:microsoft.com/office/officeart/2005/8/layout/hierarchy4"/>
    <dgm:cxn modelId="{D297D3A6-5FD0-4B63-8612-FB205A7030D2}" type="presParOf" srcId="{EB037D5C-FBC9-4C6F-8492-CF976EECBAF2}" destId="{83EA52F9-FCAA-40DF-89CB-3A52267A706C}" srcOrd="1" destOrd="0" presId="urn:microsoft.com/office/officeart/2005/8/layout/hierarchy4"/>
    <dgm:cxn modelId="{80AF2614-01C4-4C7F-B278-F55DC05B8187}" type="presParOf" srcId="{EB037D5C-FBC9-4C6F-8492-CF976EECBAF2}" destId="{3D097BB5-921F-4A96-BF39-5514D72B97D5}" srcOrd="2" destOrd="0" presId="urn:microsoft.com/office/officeart/2005/8/layout/hierarchy4"/>
    <dgm:cxn modelId="{D883C1FF-9505-4E58-B9FE-F97D30873DB9}" type="presParOf" srcId="{3D097BB5-921F-4A96-BF39-5514D72B97D5}" destId="{DEAF85E7-E5CF-4985-8808-148CCFF9DD93}" srcOrd="0" destOrd="0" presId="urn:microsoft.com/office/officeart/2005/8/layout/hierarchy4"/>
    <dgm:cxn modelId="{1107BE24-88F0-4BDA-B66C-B1FA4D0FABFB}" type="presParOf" srcId="{DEAF85E7-E5CF-4985-8808-148CCFF9DD93}" destId="{DA6CF215-5E34-4CDE-97EB-892B8E089B25}" srcOrd="0" destOrd="0" presId="urn:microsoft.com/office/officeart/2005/8/layout/hierarchy4"/>
    <dgm:cxn modelId="{21D77A0E-5021-4F38-83EC-DE10FE7131E8}" type="presParOf" srcId="{DEAF85E7-E5CF-4985-8808-148CCFF9DD93}" destId="{D4C5EFD5-16C7-4832-951B-EC70C40EBFDD}" srcOrd="1" destOrd="0" presId="urn:microsoft.com/office/officeart/2005/8/layout/hierarchy4"/>
    <dgm:cxn modelId="{FCE4671D-9903-47B9-A4BE-7EF57DD470DE}" type="presParOf" srcId="{E654363D-902F-4947-BD42-E44F97CEF4DF}" destId="{263B5EEA-C3E4-4772-8E64-1F3768025E1C}" srcOrd="3" destOrd="0" presId="urn:microsoft.com/office/officeart/2005/8/layout/hierarchy4"/>
    <dgm:cxn modelId="{203D21CC-DADC-4819-A4A9-7808628D21F2}" type="presParOf" srcId="{E654363D-902F-4947-BD42-E44F97CEF4DF}" destId="{28E9F729-9BAB-40C6-9C8C-9B6E275AC14B}" srcOrd="4" destOrd="0" presId="urn:microsoft.com/office/officeart/2005/8/layout/hierarchy4"/>
    <dgm:cxn modelId="{C19E3BD0-935A-4BFA-9B5D-79E92B427910}" type="presParOf" srcId="{28E9F729-9BAB-40C6-9C8C-9B6E275AC14B}" destId="{E4DE2E31-CA95-49ED-B992-858A7107C45E}" srcOrd="0" destOrd="0" presId="urn:microsoft.com/office/officeart/2005/8/layout/hierarchy4"/>
    <dgm:cxn modelId="{C7CFCAA5-C7CA-467A-B7B5-D2823620BF29}" type="presParOf" srcId="{28E9F729-9BAB-40C6-9C8C-9B6E275AC14B}" destId="{CFFA18B5-FBFE-45A2-AEB4-CC81B85AF197}" srcOrd="1" destOrd="0" presId="urn:microsoft.com/office/officeart/2005/8/layout/hierarchy4"/>
    <dgm:cxn modelId="{B87B70CE-F0D5-4753-8951-9378AD7B6121}" type="presParOf" srcId="{28E9F729-9BAB-40C6-9C8C-9B6E275AC14B}" destId="{2FF2A7C3-0A70-4CE1-8E45-8B793168F0B0}" srcOrd="2" destOrd="0" presId="urn:microsoft.com/office/officeart/2005/8/layout/hierarchy4"/>
    <dgm:cxn modelId="{58CFCBD0-69E9-4FBF-86F0-412400928DE8}" type="presParOf" srcId="{2FF2A7C3-0A70-4CE1-8E45-8B793168F0B0}" destId="{C1BD23BE-5822-4684-ADD5-180AAAF5E96F}" srcOrd="0" destOrd="0" presId="urn:microsoft.com/office/officeart/2005/8/layout/hierarchy4"/>
    <dgm:cxn modelId="{015E521B-2CB2-446A-8158-82843014D1CC}" type="presParOf" srcId="{C1BD23BE-5822-4684-ADD5-180AAAF5E96F}" destId="{284F5560-0CFF-4320-A6A4-1BFD9CB7EB93}" srcOrd="0" destOrd="0" presId="urn:microsoft.com/office/officeart/2005/8/layout/hierarchy4"/>
    <dgm:cxn modelId="{2F76FB1A-E4D4-488B-8A4E-D746236985D3}" type="presParOf" srcId="{C1BD23BE-5822-4684-ADD5-180AAAF5E96F}" destId="{324A9E44-F9F2-4BD6-B755-C9CCEF413004}" srcOrd="1" destOrd="0" presId="urn:microsoft.com/office/officeart/2005/8/layout/hierarchy4"/>
    <dgm:cxn modelId="{07BDA38B-ABDD-45D4-8E45-BA92128B14B8}" type="presParOf" srcId="{C1BD23BE-5822-4684-ADD5-180AAAF5E96F}" destId="{B1F6C0AE-8073-485C-9F69-2A165614C430}" srcOrd="2" destOrd="0" presId="urn:microsoft.com/office/officeart/2005/8/layout/hierarchy4"/>
    <dgm:cxn modelId="{01CED905-FA84-4DB3-A9E1-71DE43A33051}" type="presParOf" srcId="{B1F6C0AE-8073-485C-9F69-2A165614C430}" destId="{0BEE8247-FAFA-4A8B-8C01-F5BB0D06C819}" srcOrd="0" destOrd="0" presId="urn:microsoft.com/office/officeart/2005/8/layout/hierarchy4"/>
    <dgm:cxn modelId="{629E9152-0D02-4A8A-A968-A1B6FD6E49EF}" type="presParOf" srcId="{0BEE8247-FAFA-4A8B-8C01-F5BB0D06C819}" destId="{4BBA8857-39DF-42FB-B35E-EFDA19FB91FD}" srcOrd="0" destOrd="0" presId="urn:microsoft.com/office/officeart/2005/8/layout/hierarchy4"/>
    <dgm:cxn modelId="{77B5A415-F0CE-4A77-AD3A-8914C97828D6}" type="presParOf" srcId="{0BEE8247-FAFA-4A8B-8C01-F5BB0D06C819}" destId="{4A5CF6A8-32DC-473B-9E9E-0CF34EE7083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213F75-5AAA-4C8B-B4B0-4D460EE0ED55}" type="doc">
      <dgm:prSet loTypeId="urn:microsoft.com/office/officeart/2005/8/layout/hierarchy4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73F450B2-43E5-4CB3-B0A9-474891A0AA38}">
      <dgm:prSet phldrT="[Texto]"/>
      <dgm:spPr/>
      <dgm:t>
        <a:bodyPr/>
        <a:lstStyle/>
        <a:p>
          <a:r>
            <a:rPr lang="es-CO" dirty="0"/>
            <a:t>Disposiciones Complementarias </a:t>
          </a:r>
        </a:p>
      </dgm:t>
    </dgm:pt>
    <dgm:pt modelId="{940D3A00-86CB-47AF-B075-A8119C9B9639}" type="parTrans" cxnId="{5B3EC56A-9337-4C00-A092-193EFA56E92A}">
      <dgm:prSet/>
      <dgm:spPr/>
      <dgm:t>
        <a:bodyPr/>
        <a:lstStyle/>
        <a:p>
          <a:endParaRPr lang="es-CO"/>
        </a:p>
      </dgm:t>
    </dgm:pt>
    <dgm:pt modelId="{C323998C-B606-46BD-9502-0213AA7F155F}" type="sibTrans" cxnId="{5B3EC56A-9337-4C00-A092-193EFA56E92A}">
      <dgm:prSet/>
      <dgm:spPr/>
      <dgm:t>
        <a:bodyPr/>
        <a:lstStyle/>
        <a:p>
          <a:endParaRPr lang="es-CO"/>
        </a:p>
      </dgm:t>
    </dgm:pt>
    <dgm:pt modelId="{4CE99145-324F-4D0E-A8B9-6CFFCDE62916}">
      <dgm:prSet phldrT="[Texto]"/>
      <dgm:spPr/>
      <dgm:t>
        <a:bodyPr/>
        <a:lstStyle/>
        <a:p>
          <a:r>
            <a:rPr lang="es-CO" dirty="0"/>
            <a:t>Capitulo II</a:t>
          </a:r>
        </a:p>
      </dgm:t>
    </dgm:pt>
    <dgm:pt modelId="{7B4F1739-4FF3-481F-BC32-F1E7DC8A996B}" type="parTrans" cxnId="{9A4196A8-03B1-4204-843F-4A25B858F942}">
      <dgm:prSet/>
      <dgm:spPr/>
      <dgm:t>
        <a:bodyPr/>
        <a:lstStyle/>
        <a:p>
          <a:endParaRPr lang="es-CO"/>
        </a:p>
      </dgm:t>
    </dgm:pt>
    <dgm:pt modelId="{4BD4C65B-CB8A-48E1-9C8B-56FE5E41F372}" type="sibTrans" cxnId="{9A4196A8-03B1-4204-843F-4A25B858F942}">
      <dgm:prSet/>
      <dgm:spPr/>
      <dgm:t>
        <a:bodyPr/>
        <a:lstStyle/>
        <a:p>
          <a:endParaRPr lang="es-CO"/>
        </a:p>
      </dgm:t>
    </dgm:pt>
    <dgm:pt modelId="{3674DEA8-64D7-4BCA-8B38-36428FABEEB1}">
      <dgm:prSet/>
      <dgm:spPr/>
      <dgm:t>
        <a:bodyPr/>
        <a:lstStyle/>
        <a:p>
          <a:r>
            <a:rPr lang="es-CO"/>
            <a:t>Conocer </a:t>
          </a:r>
          <a:r>
            <a:rPr lang="es-CO" dirty="0"/>
            <a:t>disposiciones sobre gravámenes a las exportaciones a las entidades territoriales y distritales </a:t>
          </a:r>
        </a:p>
      </dgm:t>
    </dgm:pt>
    <dgm:pt modelId="{0EEC05A7-44EC-4D71-8DD1-544F5DAA7A40}" type="parTrans" cxnId="{3C5693AA-437E-4A7F-A904-6CD18DE0C860}">
      <dgm:prSet/>
      <dgm:spPr/>
      <dgm:t>
        <a:bodyPr/>
        <a:lstStyle/>
        <a:p>
          <a:endParaRPr lang="es-CO"/>
        </a:p>
      </dgm:t>
    </dgm:pt>
    <dgm:pt modelId="{2296D303-56C5-49FE-8B15-41075A4CD12D}" type="sibTrans" cxnId="{3C5693AA-437E-4A7F-A904-6CD18DE0C860}">
      <dgm:prSet/>
      <dgm:spPr/>
      <dgm:t>
        <a:bodyPr/>
        <a:lstStyle/>
        <a:p>
          <a:endParaRPr lang="es-CO"/>
        </a:p>
      </dgm:t>
    </dgm:pt>
    <dgm:pt modelId="{42AA12A9-F8E9-4B19-9356-3E60161581A9}">
      <dgm:prSet phldrT="[Texto]"/>
      <dgm:spPr/>
      <dgm:t>
        <a:bodyPr/>
        <a:lstStyle/>
        <a:p>
          <a:r>
            <a:rPr lang="es-CO" dirty="0"/>
            <a:t>Facultades extraordinaria Capitulo II</a:t>
          </a:r>
        </a:p>
      </dgm:t>
    </dgm:pt>
    <dgm:pt modelId="{CBB49A98-A0E6-4A57-A0FD-9D70BE104AE5}" type="sibTrans" cxnId="{95C03AE2-E3F6-40A0-B643-A55CFDB7C92F}">
      <dgm:prSet/>
      <dgm:spPr/>
      <dgm:t>
        <a:bodyPr/>
        <a:lstStyle/>
        <a:p>
          <a:endParaRPr lang="es-CO"/>
        </a:p>
      </dgm:t>
    </dgm:pt>
    <dgm:pt modelId="{D97D5682-D72A-407A-822B-C1B5B315C024}" type="parTrans" cxnId="{95C03AE2-E3F6-40A0-B643-A55CFDB7C92F}">
      <dgm:prSet/>
      <dgm:spPr/>
      <dgm:t>
        <a:bodyPr/>
        <a:lstStyle/>
        <a:p>
          <a:endParaRPr lang="es-CO"/>
        </a:p>
      </dgm:t>
    </dgm:pt>
    <dgm:pt modelId="{B19924BE-AB54-451D-A342-568A36F5EC43}">
      <dgm:prSet/>
      <dgm:spPr/>
      <dgm:t>
        <a:bodyPr/>
        <a:lstStyle/>
        <a:p>
          <a:r>
            <a:rPr lang="es-CO" dirty="0"/>
            <a:t>Establece régimen sancionatorio</a:t>
          </a:r>
        </a:p>
      </dgm:t>
    </dgm:pt>
    <dgm:pt modelId="{A773845A-B4EE-41DB-AD49-1E5B15145510}" type="parTrans" cxnId="{D35918CD-45B8-45B0-A2DE-4B7D7A7ADDB3}">
      <dgm:prSet/>
      <dgm:spPr/>
      <dgm:t>
        <a:bodyPr/>
        <a:lstStyle/>
        <a:p>
          <a:endParaRPr lang="es-CO"/>
        </a:p>
      </dgm:t>
    </dgm:pt>
    <dgm:pt modelId="{D925D777-EECB-489A-B500-39A00FA1E978}" type="sibTrans" cxnId="{D35918CD-45B8-45B0-A2DE-4B7D7A7ADDB3}">
      <dgm:prSet/>
      <dgm:spPr/>
      <dgm:t>
        <a:bodyPr/>
        <a:lstStyle/>
        <a:p>
          <a:endParaRPr lang="es-CO"/>
        </a:p>
      </dgm:t>
    </dgm:pt>
    <dgm:pt modelId="{7397BE62-B2EE-4D31-A15A-E28AB245498A}">
      <dgm:prSet phldrT="[Texto]"/>
      <dgm:spPr/>
      <dgm:t>
        <a:bodyPr/>
        <a:lstStyle/>
        <a:p>
          <a:r>
            <a:rPr lang="es-CO" dirty="0"/>
            <a:t>Capitulo I</a:t>
          </a:r>
        </a:p>
      </dgm:t>
    </dgm:pt>
    <dgm:pt modelId="{BAE1718C-CEE1-44E7-B936-21F4FD79BB3E}" type="sibTrans" cxnId="{B2A95021-E9B0-4D84-A2E3-E8832B9AA16C}">
      <dgm:prSet/>
      <dgm:spPr/>
      <dgm:t>
        <a:bodyPr/>
        <a:lstStyle/>
        <a:p>
          <a:endParaRPr lang="es-CO"/>
        </a:p>
      </dgm:t>
    </dgm:pt>
    <dgm:pt modelId="{C41752D5-8366-4143-9494-7DCDECD32AA8}" type="parTrans" cxnId="{B2A95021-E9B0-4D84-A2E3-E8832B9AA16C}">
      <dgm:prSet/>
      <dgm:spPr/>
      <dgm:t>
        <a:bodyPr/>
        <a:lstStyle/>
        <a:p>
          <a:endParaRPr lang="es-CO"/>
        </a:p>
      </dgm:t>
    </dgm:pt>
    <dgm:pt modelId="{315B384F-9C27-4512-A1AB-C8799DEC4C3B}">
      <dgm:prSet phldrT="[Texto]"/>
      <dgm:spPr/>
      <dgm:t>
        <a:bodyPr/>
        <a:lstStyle/>
        <a:p>
          <a:r>
            <a:rPr lang="es-CO" dirty="0"/>
            <a:t>Titulo II</a:t>
          </a:r>
        </a:p>
      </dgm:t>
    </dgm:pt>
    <dgm:pt modelId="{D28C666F-2672-4F52-87E4-063AFEE80378}" type="sibTrans" cxnId="{00D4D46C-317D-4B28-8CCC-0EEB3CBA61EA}">
      <dgm:prSet/>
      <dgm:spPr/>
      <dgm:t>
        <a:bodyPr/>
        <a:lstStyle/>
        <a:p>
          <a:endParaRPr lang="es-CO"/>
        </a:p>
      </dgm:t>
    </dgm:pt>
    <dgm:pt modelId="{313C5DB2-5859-4964-BF54-4AF13C800EF1}" type="parTrans" cxnId="{00D4D46C-317D-4B28-8CCC-0EEB3CBA61EA}">
      <dgm:prSet/>
      <dgm:spPr/>
      <dgm:t>
        <a:bodyPr/>
        <a:lstStyle/>
        <a:p>
          <a:endParaRPr lang="es-CO"/>
        </a:p>
      </dgm:t>
    </dgm:pt>
    <dgm:pt modelId="{B7691603-FC11-4155-81F2-FE04BD0A21B8}">
      <dgm:prSet phldrT="[Texto]"/>
      <dgm:spPr/>
      <dgm:t>
        <a:bodyPr/>
        <a:lstStyle/>
        <a:p>
          <a:r>
            <a:rPr lang="es-CO" dirty="0"/>
            <a:t>Capitulo III</a:t>
          </a:r>
        </a:p>
      </dgm:t>
    </dgm:pt>
    <dgm:pt modelId="{FEAEE713-1FE6-4001-9739-46C1CC97877A}" type="parTrans" cxnId="{D73FB9BC-EFF6-4C07-B1F5-3625DB2DCC0F}">
      <dgm:prSet/>
      <dgm:spPr/>
      <dgm:t>
        <a:bodyPr/>
        <a:lstStyle/>
        <a:p>
          <a:endParaRPr lang="es-CO"/>
        </a:p>
      </dgm:t>
    </dgm:pt>
    <dgm:pt modelId="{CD7CA729-4094-4A63-9F75-F878F8A1A41A}" type="sibTrans" cxnId="{D73FB9BC-EFF6-4C07-B1F5-3625DB2DCC0F}">
      <dgm:prSet/>
      <dgm:spPr/>
      <dgm:t>
        <a:bodyPr/>
        <a:lstStyle/>
        <a:p>
          <a:endParaRPr lang="es-CO"/>
        </a:p>
      </dgm:t>
    </dgm:pt>
    <dgm:pt modelId="{9F0709E5-8ECF-48DA-A0D5-6F23E6D6F037}">
      <dgm:prSet/>
      <dgm:spPr/>
      <dgm:t>
        <a:bodyPr/>
        <a:lstStyle/>
        <a:p>
          <a:r>
            <a:rPr lang="es-CO" dirty="0"/>
            <a:t>Disposiciones finales</a:t>
          </a:r>
        </a:p>
        <a:p>
          <a:endParaRPr lang="es-CO" dirty="0"/>
        </a:p>
      </dgm:t>
    </dgm:pt>
    <dgm:pt modelId="{E5F8FA31-E01D-40B8-82AB-D195B9A5BA46}" type="parTrans" cxnId="{2ABF14C9-F626-497E-8BCF-2BA095E5E575}">
      <dgm:prSet/>
      <dgm:spPr/>
      <dgm:t>
        <a:bodyPr/>
        <a:lstStyle/>
        <a:p>
          <a:endParaRPr lang="es-CO"/>
        </a:p>
      </dgm:t>
    </dgm:pt>
    <dgm:pt modelId="{878696CE-3D0C-4DCE-ADB5-9E944C2FD49F}" type="sibTrans" cxnId="{2ABF14C9-F626-497E-8BCF-2BA095E5E575}">
      <dgm:prSet/>
      <dgm:spPr/>
      <dgm:t>
        <a:bodyPr/>
        <a:lstStyle/>
        <a:p>
          <a:endParaRPr lang="es-CO"/>
        </a:p>
      </dgm:t>
    </dgm:pt>
    <dgm:pt modelId="{1E616331-57B2-41AC-84ED-217E5951F749}">
      <dgm:prSet/>
      <dgm:spPr/>
      <dgm:t>
        <a:bodyPr/>
        <a:lstStyle/>
        <a:p>
          <a:endParaRPr lang="es-CO"/>
        </a:p>
      </dgm:t>
    </dgm:pt>
    <dgm:pt modelId="{F0AB40E1-8DEF-47C4-97C7-9919530EE625}" type="parTrans" cxnId="{E5059B9F-B9CD-4204-9A8B-B75748C4B85E}">
      <dgm:prSet/>
      <dgm:spPr/>
      <dgm:t>
        <a:bodyPr/>
        <a:lstStyle/>
        <a:p>
          <a:endParaRPr lang="es-CO"/>
        </a:p>
      </dgm:t>
    </dgm:pt>
    <dgm:pt modelId="{33499076-1B64-4615-9A4C-B41D71537B00}" type="sibTrans" cxnId="{E5059B9F-B9CD-4204-9A8B-B75748C4B85E}">
      <dgm:prSet/>
      <dgm:spPr/>
      <dgm:t>
        <a:bodyPr/>
        <a:lstStyle/>
        <a:p>
          <a:endParaRPr lang="es-CO"/>
        </a:p>
      </dgm:t>
    </dgm:pt>
    <dgm:pt modelId="{CD6F7AE4-3934-45FE-A224-853F27B8F428}" type="pres">
      <dgm:prSet presAssocID="{9E213F75-5AAA-4C8B-B4B0-4D460EE0ED5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37DD240-0284-4D15-B747-884C4C7B8D8D}" type="pres">
      <dgm:prSet presAssocID="{315B384F-9C27-4512-A1AB-C8799DEC4C3B}" presName="vertOne" presStyleCnt="0"/>
      <dgm:spPr/>
    </dgm:pt>
    <dgm:pt modelId="{5E86A7FE-5852-4A92-BDF0-36DF61C9C9F6}" type="pres">
      <dgm:prSet presAssocID="{315B384F-9C27-4512-A1AB-C8799DEC4C3B}" presName="txOne" presStyleLbl="node0" presStyleIdx="0" presStyleCnt="1" custScaleY="41956" custLinFactNeighborX="2719" custLinFactNeighborY="37778">
        <dgm:presLayoutVars>
          <dgm:chPref val="3"/>
        </dgm:presLayoutVars>
      </dgm:prSet>
      <dgm:spPr/>
    </dgm:pt>
    <dgm:pt modelId="{30D6C447-EF5B-44D6-A67D-B9987B5C86E4}" type="pres">
      <dgm:prSet presAssocID="{315B384F-9C27-4512-A1AB-C8799DEC4C3B}" presName="parTransOne" presStyleCnt="0"/>
      <dgm:spPr/>
    </dgm:pt>
    <dgm:pt modelId="{E654363D-902F-4947-BD42-E44F97CEF4DF}" type="pres">
      <dgm:prSet presAssocID="{315B384F-9C27-4512-A1AB-C8799DEC4C3B}" presName="horzOne" presStyleCnt="0"/>
      <dgm:spPr/>
    </dgm:pt>
    <dgm:pt modelId="{F16BD999-FCCE-40F8-BB9E-6F4530FA9244}" type="pres">
      <dgm:prSet presAssocID="{7397BE62-B2EE-4D31-A15A-E28AB245498A}" presName="vertTwo" presStyleCnt="0"/>
      <dgm:spPr/>
    </dgm:pt>
    <dgm:pt modelId="{45531E8C-1CBB-4D5E-B79C-5177D26F34A9}" type="pres">
      <dgm:prSet presAssocID="{7397BE62-B2EE-4D31-A15A-E28AB245498A}" presName="txTwo" presStyleLbl="node2" presStyleIdx="0" presStyleCnt="3" custScaleY="68667">
        <dgm:presLayoutVars>
          <dgm:chPref val="3"/>
        </dgm:presLayoutVars>
      </dgm:prSet>
      <dgm:spPr/>
    </dgm:pt>
    <dgm:pt modelId="{D2220652-705E-427E-A9E8-02183150ABA7}" type="pres">
      <dgm:prSet presAssocID="{7397BE62-B2EE-4D31-A15A-E28AB245498A}" presName="parTransTwo" presStyleCnt="0"/>
      <dgm:spPr/>
    </dgm:pt>
    <dgm:pt modelId="{23E4E3F0-340B-4C8A-B4CA-D90B6BD6456B}" type="pres">
      <dgm:prSet presAssocID="{7397BE62-B2EE-4D31-A15A-E28AB245498A}" presName="horzTwo" presStyleCnt="0"/>
      <dgm:spPr/>
    </dgm:pt>
    <dgm:pt modelId="{887AC154-C449-46E4-A530-1213DE8815A6}" type="pres">
      <dgm:prSet presAssocID="{73F450B2-43E5-4CB3-B0A9-474891A0AA38}" presName="vertThree" presStyleCnt="0"/>
      <dgm:spPr/>
    </dgm:pt>
    <dgm:pt modelId="{010B5101-D0E5-4052-8056-4D245A32652D}" type="pres">
      <dgm:prSet presAssocID="{73F450B2-43E5-4CB3-B0A9-474891A0AA38}" presName="txThree" presStyleLbl="node3" presStyleIdx="0" presStyleCnt="3" custScaleY="56755">
        <dgm:presLayoutVars>
          <dgm:chPref val="3"/>
        </dgm:presLayoutVars>
      </dgm:prSet>
      <dgm:spPr/>
    </dgm:pt>
    <dgm:pt modelId="{8A23E7DD-66D8-41A9-93DC-165EE287D0C6}" type="pres">
      <dgm:prSet presAssocID="{73F450B2-43E5-4CB3-B0A9-474891A0AA38}" presName="parTransThree" presStyleCnt="0"/>
      <dgm:spPr/>
    </dgm:pt>
    <dgm:pt modelId="{C41CE6D1-0B35-48F1-A7FF-9803362BDAE3}" type="pres">
      <dgm:prSet presAssocID="{73F450B2-43E5-4CB3-B0A9-474891A0AA38}" presName="horzThree" presStyleCnt="0"/>
      <dgm:spPr/>
    </dgm:pt>
    <dgm:pt modelId="{27035861-DE9D-4701-9398-0A2357C30F55}" type="pres">
      <dgm:prSet presAssocID="{3674DEA8-64D7-4BCA-8B38-36428FABEEB1}" presName="vertFour" presStyleCnt="0">
        <dgm:presLayoutVars>
          <dgm:chPref val="3"/>
        </dgm:presLayoutVars>
      </dgm:prSet>
      <dgm:spPr/>
    </dgm:pt>
    <dgm:pt modelId="{D04435FE-2410-4374-85B3-95FF917CEE98}" type="pres">
      <dgm:prSet presAssocID="{3674DEA8-64D7-4BCA-8B38-36428FABEEB1}" presName="txFour" presStyleLbl="node4" presStyleIdx="0" presStyleCnt="3" custScaleY="199315">
        <dgm:presLayoutVars>
          <dgm:chPref val="3"/>
        </dgm:presLayoutVars>
      </dgm:prSet>
      <dgm:spPr/>
    </dgm:pt>
    <dgm:pt modelId="{C9A9F24E-0FA9-4A92-82A9-AF078C1C9AC6}" type="pres">
      <dgm:prSet presAssocID="{3674DEA8-64D7-4BCA-8B38-36428FABEEB1}" presName="horzFour" presStyleCnt="0"/>
      <dgm:spPr/>
    </dgm:pt>
    <dgm:pt modelId="{BBC26C46-188F-4EE6-95CD-F35F3971A4A9}" type="pres">
      <dgm:prSet presAssocID="{BAE1718C-CEE1-44E7-B936-21F4FD79BB3E}" presName="sibSpaceTwo" presStyleCnt="0"/>
      <dgm:spPr/>
    </dgm:pt>
    <dgm:pt modelId="{BFFFDA0E-7AE7-426A-A30E-4360A32E00E3}" type="pres">
      <dgm:prSet presAssocID="{4CE99145-324F-4D0E-A8B9-6CFFCDE62916}" presName="vertTwo" presStyleCnt="0"/>
      <dgm:spPr/>
    </dgm:pt>
    <dgm:pt modelId="{25E6E851-9783-47DE-8FE4-A2C5B974B497}" type="pres">
      <dgm:prSet presAssocID="{4CE99145-324F-4D0E-A8B9-6CFFCDE62916}" presName="txTwo" presStyleLbl="node2" presStyleIdx="1" presStyleCnt="3" custScaleY="67525">
        <dgm:presLayoutVars>
          <dgm:chPref val="3"/>
        </dgm:presLayoutVars>
      </dgm:prSet>
      <dgm:spPr/>
    </dgm:pt>
    <dgm:pt modelId="{00EE5389-1610-4DE8-8673-99176896AC61}" type="pres">
      <dgm:prSet presAssocID="{4CE99145-324F-4D0E-A8B9-6CFFCDE62916}" presName="parTransTwo" presStyleCnt="0"/>
      <dgm:spPr/>
    </dgm:pt>
    <dgm:pt modelId="{C8355CAE-9D95-43EC-B63E-4BA0087DE07D}" type="pres">
      <dgm:prSet presAssocID="{4CE99145-324F-4D0E-A8B9-6CFFCDE62916}" presName="horzTwo" presStyleCnt="0"/>
      <dgm:spPr/>
    </dgm:pt>
    <dgm:pt modelId="{EB037D5C-FBC9-4C6F-8492-CF976EECBAF2}" type="pres">
      <dgm:prSet presAssocID="{42AA12A9-F8E9-4B19-9356-3E60161581A9}" presName="vertThree" presStyleCnt="0"/>
      <dgm:spPr/>
    </dgm:pt>
    <dgm:pt modelId="{8359CF09-C4F4-4B17-BF45-7C521297F741}" type="pres">
      <dgm:prSet presAssocID="{42AA12A9-F8E9-4B19-9356-3E60161581A9}" presName="txThree" presStyleLbl="node3" presStyleIdx="1" presStyleCnt="3" custScaleY="63981">
        <dgm:presLayoutVars>
          <dgm:chPref val="3"/>
        </dgm:presLayoutVars>
      </dgm:prSet>
      <dgm:spPr/>
    </dgm:pt>
    <dgm:pt modelId="{CAED8714-8B41-48A5-A379-737E1CF5A277}" type="pres">
      <dgm:prSet presAssocID="{42AA12A9-F8E9-4B19-9356-3E60161581A9}" presName="parTransThree" presStyleCnt="0"/>
      <dgm:spPr/>
    </dgm:pt>
    <dgm:pt modelId="{3D097BB5-921F-4A96-BF39-5514D72B97D5}" type="pres">
      <dgm:prSet presAssocID="{42AA12A9-F8E9-4B19-9356-3E60161581A9}" presName="horzThree" presStyleCnt="0"/>
      <dgm:spPr/>
    </dgm:pt>
    <dgm:pt modelId="{1A4ED9B8-CE3B-4271-97BE-1006166FED38}" type="pres">
      <dgm:prSet presAssocID="{B19924BE-AB54-451D-A342-568A36F5EC43}" presName="vertFour" presStyleCnt="0">
        <dgm:presLayoutVars>
          <dgm:chPref val="3"/>
        </dgm:presLayoutVars>
      </dgm:prSet>
      <dgm:spPr/>
    </dgm:pt>
    <dgm:pt modelId="{76F21044-98E1-4E83-9537-7F147C660AF9}" type="pres">
      <dgm:prSet presAssocID="{B19924BE-AB54-451D-A342-568A36F5EC43}" presName="txFour" presStyleLbl="node4" presStyleIdx="1" presStyleCnt="3">
        <dgm:presLayoutVars>
          <dgm:chPref val="3"/>
        </dgm:presLayoutVars>
      </dgm:prSet>
      <dgm:spPr/>
    </dgm:pt>
    <dgm:pt modelId="{757674AE-9096-4EDF-A14F-26E4AECCF2B1}" type="pres">
      <dgm:prSet presAssocID="{B19924BE-AB54-451D-A342-568A36F5EC43}" presName="horzFour" presStyleCnt="0"/>
      <dgm:spPr/>
    </dgm:pt>
    <dgm:pt modelId="{BF38620B-4CAD-4CEC-8A55-CEBC179A0298}" type="pres">
      <dgm:prSet presAssocID="{4BD4C65B-CB8A-48E1-9C8B-56FE5E41F372}" presName="sibSpaceTwo" presStyleCnt="0"/>
      <dgm:spPr/>
    </dgm:pt>
    <dgm:pt modelId="{2BF55E67-1F72-440B-A135-FEEDE7998625}" type="pres">
      <dgm:prSet presAssocID="{B7691603-FC11-4155-81F2-FE04BD0A21B8}" presName="vertTwo" presStyleCnt="0"/>
      <dgm:spPr/>
    </dgm:pt>
    <dgm:pt modelId="{C6E22F64-2C5D-4BBF-9AF9-78A2B964A030}" type="pres">
      <dgm:prSet presAssocID="{B7691603-FC11-4155-81F2-FE04BD0A21B8}" presName="txTwo" presStyleLbl="node2" presStyleIdx="2" presStyleCnt="3" custScaleY="67525">
        <dgm:presLayoutVars>
          <dgm:chPref val="3"/>
        </dgm:presLayoutVars>
      </dgm:prSet>
      <dgm:spPr/>
    </dgm:pt>
    <dgm:pt modelId="{BB7A2510-CD17-4425-AA3F-DC7CDAC78BCE}" type="pres">
      <dgm:prSet presAssocID="{B7691603-FC11-4155-81F2-FE04BD0A21B8}" presName="parTransTwo" presStyleCnt="0"/>
      <dgm:spPr/>
    </dgm:pt>
    <dgm:pt modelId="{220F528E-1DD0-46CC-99F7-6B57A2814C15}" type="pres">
      <dgm:prSet presAssocID="{B7691603-FC11-4155-81F2-FE04BD0A21B8}" presName="horzTwo" presStyleCnt="0"/>
      <dgm:spPr/>
    </dgm:pt>
    <dgm:pt modelId="{9A967AA0-BEFD-4ABF-8369-988459EA10A1}" type="pres">
      <dgm:prSet presAssocID="{9F0709E5-8ECF-48DA-A0D5-6F23E6D6F037}" presName="vertThree" presStyleCnt="0"/>
      <dgm:spPr/>
    </dgm:pt>
    <dgm:pt modelId="{4057CC73-1916-4602-B73E-1F6EE3CCA525}" type="pres">
      <dgm:prSet presAssocID="{9F0709E5-8ECF-48DA-A0D5-6F23E6D6F037}" presName="txThree" presStyleLbl="node3" presStyleIdx="2" presStyleCnt="3" custScaleY="55957">
        <dgm:presLayoutVars>
          <dgm:chPref val="3"/>
        </dgm:presLayoutVars>
      </dgm:prSet>
      <dgm:spPr/>
    </dgm:pt>
    <dgm:pt modelId="{F6FB1BE1-015F-4411-95B3-55BA8C88AE4D}" type="pres">
      <dgm:prSet presAssocID="{9F0709E5-8ECF-48DA-A0D5-6F23E6D6F037}" presName="parTransThree" presStyleCnt="0"/>
      <dgm:spPr/>
    </dgm:pt>
    <dgm:pt modelId="{DB927D2A-6C80-4C5A-B34C-9F09BE3781CD}" type="pres">
      <dgm:prSet presAssocID="{9F0709E5-8ECF-48DA-A0D5-6F23E6D6F037}" presName="horzThree" presStyleCnt="0"/>
      <dgm:spPr/>
    </dgm:pt>
    <dgm:pt modelId="{44CFB094-71AE-4806-8BE9-FA655D30FE84}" type="pres">
      <dgm:prSet presAssocID="{1E616331-57B2-41AC-84ED-217E5951F749}" presName="vertFour" presStyleCnt="0">
        <dgm:presLayoutVars>
          <dgm:chPref val="3"/>
        </dgm:presLayoutVars>
      </dgm:prSet>
      <dgm:spPr/>
    </dgm:pt>
    <dgm:pt modelId="{FBD4F4A1-DC14-4812-BDE8-1A7C36759A13}" type="pres">
      <dgm:prSet presAssocID="{1E616331-57B2-41AC-84ED-217E5951F749}" presName="txFour" presStyleLbl="node4" presStyleIdx="2" presStyleCnt="3">
        <dgm:presLayoutVars>
          <dgm:chPref val="3"/>
        </dgm:presLayoutVars>
      </dgm:prSet>
      <dgm:spPr/>
    </dgm:pt>
    <dgm:pt modelId="{F76B08DC-C8E0-46AC-83BB-74A237C9643D}" type="pres">
      <dgm:prSet presAssocID="{1E616331-57B2-41AC-84ED-217E5951F749}" presName="horzFour" presStyleCnt="0"/>
      <dgm:spPr/>
    </dgm:pt>
  </dgm:ptLst>
  <dgm:cxnLst>
    <dgm:cxn modelId="{96625E0F-323D-49D1-A130-CE80DFE7D603}" type="presOf" srcId="{B19924BE-AB54-451D-A342-568A36F5EC43}" destId="{76F21044-98E1-4E83-9537-7F147C660AF9}" srcOrd="0" destOrd="0" presId="urn:microsoft.com/office/officeart/2005/8/layout/hierarchy4"/>
    <dgm:cxn modelId="{B2A95021-E9B0-4D84-A2E3-E8832B9AA16C}" srcId="{315B384F-9C27-4512-A1AB-C8799DEC4C3B}" destId="{7397BE62-B2EE-4D31-A15A-E28AB245498A}" srcOrd="0" destOrd="0" parTransId="{C41752D5-8366-4143-9494-7DCDECD32AA8}" sibTransId="{BAE1718C-CEE1-44E7-B936-21F4FD79BB3E}"/>
    <dgm:cxn modelId="{D603A025-D8A9-48B1-BB98-4124349BE64E}" type="presOf" srcId="{9F0709E5-8ECF-48DA-A0D5-6F23E6D6F037}" destId="{4057CC73-1916-4602-B73E-1F6EE3CCA525}" srcOrd="0" destOrd="0" presId="urn:microsoft.com/office/officeart/2005/8/layout/hierarchy4"/>
    <dgm:cxn modelId="{91057E33-D1A1-4642-A66C-6C5F0608FCBF}" type="presOf" srcId="{9E213F75-5AAA-4C8B-B4B0-4D460EE0ED55}" destId="{CD6F7AE4-3934-45FE-A224-853F27B8F428}" srcOrd="0" destOrd="0" presId="urn:microsoft.com/office/officeart/2005/8/layout/hierarchy4"/>
    <dgm:cxn modelId="{5B3EC56A-9337-4C00-A092-193EFA56E92A}" srcId="{7397BE62-B2EE-4D31-A15A-E28AB245498A}" destId="{73F450B2-43E5-4CB3-B0A9-474891A0AA38}" srcOrd="0" destOrd="0" parTransId="{940D3A00-86CB-47AF-B075-A8119C9B9639}" sibTransId="{C323998C-B606-46BD-9502-0213AA7F155F}"/>
    <dgm:cxn modelId="{00D4D46C-317D-4B28-8CCC-0EEB3CBA61EA}" srcId="{9E213F75-5AAA-4C8B-B4B0-4D460EE0ED55}" destId="{315B384F-9C27-4512-A1AB-C8799DEC4C3B}" srcOrd="0" destOrd="0" parTransId="{313C5DB2-5859-4964-BF54-4AF13C800EF1}" sibTransId="{D28C666F-2672-4F52-87E4-063AFEE80378}"/>
    <dgm:cxn modelId="{0358064F-B6AC-467E-9B66-AD1BA2887D6A}" type="presOf" srcId="{42AA12A9-F8E9-4B19-9356-3E60161581A9}" destId="{8359CF09-C4F4-4B17-BF45-7C521297F741}" srcOrd="0" destOrd="0" presId="urn:microsoft.com/office/officeart/2005/8/layout/hierarchy4"/>
    <dgm:cxn modelId="{95BBEE50-08AF-41FA-BD2B-E7C3ECC049D7}" type="presOf" srcId="{4CE99145-324F-4D0E-A8B9-6CFFCDE62916}" destId="{25E6E851-9783-47DE-8FE4-A2C5B974B497}" srcOrd="0" destOrd="0" presId="urn:microsoft.com/office/officeart/2005/8/layout/hierarchy4"/>
    <dgm:cxn modelId="{8C441B78-AC44-4268-8FC9-EEAD321B07E0}" type="presOf" srcId="{315B384F-9C27-4512-A1AB-C8799DEC4C3B}" destId="{5E86A7FE-5852-4A92-BDF0-36DF61C9C9F6}" srcOrd="0" destOrd="0" presId="urn:microsoft.com/office/officeart/2005/8/layout/hierarchy4"/>
    <dgm:cxn modelId="{444CDD5A-F084-4401-8BD9-A72ABD482FF9}" type="presOf" srcId="{73F450B2-43E5-4CB3-B0A9-474891A0AA38}" destId="{010B5101-D0E5-4052-8056-4D245A32652D}" srcOrd="0" destOrd="0" presId="urn:microsoft.com/office/officeart/2005/8/layout/hierarchy4"/>
    <dgm:cxn modelId="{E5059B9F-B9CD-4204-9A8B-B75748C4B85E}" srcId="{9F0709E5-8ECF-48DA-A0D5-6F23E6D6F037}" destId="{1E616331-57B2-41AC-84ED-217E5951F749}" srcOrd="0" destOrd="0" parTransId="{F0AB40E1-8DEF-47C4-97C7-9919530EE625}" sibTransId="{33499076-1B64-4615-9A4C-B41D71537B00}"/>
    <dgm:cxn modelId="{975B93A8-381E-4085-A3C8-EA7735D06CBE}" type="presOf" srcId="{7397BE62-B2EE-4D31-A15A-E28AB245498A}" destId="{45531E8C-1CBB-4D5E-B79C-5177D26F34A9}" srcOrd="0" destOrd="0" presId="urn:microsoft.com/office/officeart/2005/8/layout/hierarchy4"/>
    <dgm:cxn modelId="{9A4196A8-03B1-4204-843F-4A25B858F942}" srcId="{315B384F-9C27-4512-A1AB-C8799DEC4C3B}" destId="{4CE99145-324F-4D0E-A8B9-6CFFCDE62916}" srcOrd="1" destOrd="0" parTransId="{7B4F1739-4FF3-481F-BC32-F1E7DC8A996B}" sibTransId="{4BD4C65B-CB8A-48E1-9C8B-56FE5E41F372}"/>
    <dgm:cxn modelId="{3C5693AA-437E-4A7F-A904-6CD18DE0C860}" srcId="{73F450B2-43E5-4CB3-B0A9-474891A0AA38}" destId="{3674DEA8-64D7-4BCA-8B38-36428FABEEB1}" srcOrd="0" destOrd="0" parTransId="{0EEC05A7-44EC-4D71-8DD1-544F5DAA7A40}" sibTransId="{2296D303-56C5-49FE-8B15-41075A4CD12D}"/>
    <dgm:cxn modelId="{D73FB9BC-EFF6-4C07-B1F5-3625DB2DCC0F}" srcId="{315B384F-9C27-4512-A1AB-C8799DEC4C3B}" destId="{B7691603-FC11-4155-81F2-FE04BD0A21B8}" srcOrd="2" destOrd="0" parTransId="{FEAEE713-1FE6-4001-9739-46C1CC97877A}" sibTransId="{CD7CA729-4094-4A63-9F75-F878F8A1A41A}"/>
    <dgm:cxn modelId="{2ABF14C9-F626-497E-8BCF-2BA095E5E575}" srcId="{B7691603-FC11-4155-81F2-FE04BD0A21B8}" destId="{9F0709E5-8ECF-48DA-A0D5-6F23E6D6F037}" srcOrd="0" destOrd="0" parTransId="{E5F8FA31-E01D-40B8-82AB-D195B9A5BA46}" sibTransId="{878696CE-3D0C-4DCE-ADB5-9E944C2FD49F}"/>
    <dgm:cxn modelId="{D35918CD-45B8-45B0-A2DE-4B7D7A7ADDB3}" srcId="{42AA12A9-F8E9-4B19-9356-3E60161581A9}" destId="{B19924BE-AB54-451D-A342-568A36F5EC43}" srcOrd="0" destOrd="0" parTransId="{A773845A-B4EE-41DB-AD49-1E5B15145510}" sibTransId="{D925D777-EECB-489A-B500-39A00FA1E978}"/>
    <dgm:cxn modelId="{5E0868DE-E70C-46F6-BB3E-098E1B2D5D96}" type="presOf" srcId="{1E616331-57B2-41AC-84ED-217E5951F749}" destId="{FBD4F4A1-DC14-4812-BDE8-1A7C36759A13}" srcOrd="0" destOrd="0" presId="urn:microsoft.com/office/officeart/2005/8/layout/hierarchy4"/>
    <dgm:cxn modelId="{95C03AE2-E3F6-40A0-B643-A55CFDB7C92F}" srcId="{4CE99145-324F-4D0E-A8B9-6CFFCDE62916}" destId="{42AA12A9-F8E9-4B19-9356-3E60161581A9}" srcOrd="0" destOrd="0" parTransId="{D97D5682-D72A-407A-822B-C1B5B315C024}" sibTransId="{CBB49A98-A0E6-4A57-A0FD-9D70BE104AE5}"/>
    <dgm:cxn modelId="{FB34A9E4-FE21-4226-8C79-4087971D075F}" type="presOf" srcId="{3674DEA8-64D7-4BCA-8B38-36428FABEEB1}" destId="{D04435FE-2410-4374-85B3-95FF917CEE98}" srcOrd="0" destOrd="0" presId="urn:microsoft.com/office/officeart/2005/8/layout/hierarchy4"/>
    <dgm:cxn modelId="{C68708FC-641E-4195-98B9-ADDB185B84F6}" type="presOf" srcId="{B7691603-FC11-4155-81F2-FE04BD0A21B8}" destId="{C6E22F64-2C5D-4BBF-9AF9-78A2B964A030}" srcOrd="0" destOrd="0" presId="urn:microsoft.com/office/officeart/2005/8/layout/hierarchy4"/>
    <dgm:cxn modelId="{E6C2C59A-E306-4F5E-845E-1CEE591ACE32}" type="presParOf" srcId="{CD6F7AE4-3934-45FE-A224-853F27B8F428}" destId="{937DD240-0284-4D15-B747-884C4C7B8D8D}" srcOrd="0" destOrd="0" presId="urn:microsoft.com/office/officeart/2005/8/layout/hierarchy4"/>
    <dgm:cxn modelId="{EF0E02F1-116F-4A98-8B3D-5E3116DB7CD5}" type="presParOf" srcId="{937DD240-0284-4D15-B747-884C4C7B8D8D}" destId="{5E86A7FE-5852-4A92-BDF0-36DF61C9C9F6}" srcOrd="0" destOrd="0" presId="urn:microsoft.com/office/officeart/2005/8/layout/hierarchy4"/>
    <dgm:cxn modelId="{284F4C74-1F86-4731-A94A-D47E1DDF4701}" type="presParOf" srcId="{937DD240-0284-4D15-B747-884C4C7B8D8D}" destId="{30D6C447-EF5B-44D6-A67D-B9987B5C86E4}" srcOrd="1" destOrd="0" presId="urn:microsoft.com/office/officeart/2005/8/layout/hierarchy4"/>
    <dgm:cxn modelId="{1C5E6176-7927-48CE-BCD5-EDA7D2BBCF91}" type="presParOf" srcId="{937DD240-0284-4D15-B747-884C4C7B8D8D}" destId="{E654363D-902F-4947-BD42-E44F97CEF4DF}" srcOrd="2" destOrd="0" presId="urn:microsoft.com/office/officeart/2005/8/layout/hierarchy4"/>
    <dgm:cxn modelId="{5B0AEC1F-9738-4EDA-A798-87A495FE210C}" type="presParOf" srcId="{E654363D-902F-4947-BD42-E44F97CEF4DF}" destId="{F16BD999-FCCE-40F8-BB9E-6F4530FA9244}" srcOrd="0" destOrd="0" presId="urn:microsoft.com/office/officeart/2005/8/layout/hierarchy4"/>
    <dgm:cxn modelId="{DB03B415-9725-4405-AA4A-2D2C4CFEAB21}" type="presParOf" srcId="{F16BD999-FCCE-40F8-BB9E-6F4530FA9244}" destId="{45531E8C-1CBB-4D5E-B79C-5177D26F34A9}" srcOrd="0" destOrd="0" presId="urn:microsoft.com/office/officeart/2005/8/layout/hierarchy4"/>
    <dgm:cxn modelId="{30D204A6-D15E-4D44-840B-514A66D6A85A}" type="presParOf" srcId="{F16BD999-FCCE-40F8-BB9E-6F4530FA9244}" destId="{D2220652-705E-427E-A9E8-02183150ABA7}" srcOrd="1" destOrd="0" presId="urn:microsoft.com/office/officeart/2005/8/layout/hierarchy4"/>
    <dgm:cxn modelId="{E7B18CE2-9933-464B-AE5E-263177194952}" type="presParOf" srcId="{F16BD999-FCCE-40F8-BB9E-6F4530FA9244}" destId="{23E4E3F0-340B-4C8A-B4CA-D90B6BD6456B}" srcOrd="2" destOrd="0" presId="urn:microsoft.com/office/officeart/2005/8/layout/hierarchy4"/>
    <dgm:cxn modelId="{85DF636A-FBC5-4A2C-8FAA-088BCCD671C6}" type="presParOf" srcId="{23E4E3F0-340B-4C8A-B4CA-D90B6BD6456B}" destId="{887AC154-C449-46E4-A530-1213DE8815A6}" srcOrd="0" destOrd="0" presId="urn:microsoft.com/office/officeart/2005/8/layout/hierarchy4"/>
    <dgm:cxn modelId="{BD33B8AE-D65A-4BF8-92FC-7234DF2DA2E2}" type="presParOf" srcId="{887AC154-C449-46E4-A530-1213DE8815A6}" destId="{010B5101-D0E5-4052-8056-4D245A32652D}" srcOrd="0" destOrd="0" presId="urn:microsoft.com/office/officeart/2005/8/layout/hierarchy4"/>
    <dgm:cxn modelId="{9D17C7C2-39FE-42B5-9780-B54DFCCFCF12}" type="presParOf" srcId="{887AC154-C449-46E4-A530-1213DE8815A6}" destId="{8A23E7DD-66D8-41A9-93DC-165EE287D0C6}" srcOrd="1" destOrd="0" presId="urn:microsoft.com/office/officeart/2005/8/layout/hierarchy4"/>
    <dgm:cxn modelId="{DB62EB02-A92B-42B1-ABED-A67778DECF92}" type="presParOf" srcId="{887AC154-C449-46E4-A530-1213DE8815A6}" destId="{C41CE6D1-0B35-48F1-A7FF-9803362BDAE3}" srcOrd="2" destOrd="0" presId="urn:microsoft.com/office/officeart/2005/8/layout/hierarchy4"/>
    <dgm:cxn modelId="{5BCF1A3A-F1E3-4A30-8074-6825DECDFE0B}" type="presParOf" srcId="{C41CE6D1-0B35-48F1-A7FF-9803362BDAE3}" destId="{27035861-DE9D-4701-9398-0A2357C30F55}" srcOrd="0" destOrd="0" presId="urn:microsoft.com/office/officeart/2005/8/layout/hierarchy4"/>
    <dgm:cxn modelId="{AC92CB3E-0F2F-47D4-867E-D23D16EA1402}" type="presParOf" srcId="{27035861-DE9D-4701-9398-0A2357C30F55}" destId="{D04435FE-2410-4374-85B3-95FF917CEE98}" srcOrd="0" destOrd="0" presId="urn:microsoft.com/office/officeart/2005/8/layout/hierarchy4"/>
    <dgm:cxn modelId="{01DA9254-A398-4FD3-8401-6570A8B90281}" type="presParOf" srcId="{27035861-DE9D-4701-9398-0A2357C30F55}" destId="{C9A9F24E-0FA9-4A92-82A9-AF078C1C9AC6}" srcOrd="1" destOrd="0" presId="urn:microsoft.com/office/officeart/2005/8/layout/hierarchy4"/>
    <dgm:cxn modelId="{56F6B9F5-8144-4C4E-9667-A695DB9B9F59}" type="presParOf" srcId="{E654363D-902F-4947-BD42-E44F97CEF4DF}" destId="{BBC26C46-188F-4EE6-95CD-F35F3971A4A9}" srcOrd="1" destOrd="0" presId="urn:microsoft.com/office/officeart/2005/8/layout/hierarchy4"/>
    <dgm:cxn modelId="{0ADD0821-60FB-4FBF-88B5-6FA0543DF127}" type="presParOf" srcId="{E654363D-902F-4947-BD42-E44F97CEF4DF}" destId="{BFFFDA0E-7AE7-426A-A30E-4360A32E00E3}" srcOrd="2" destOrd="0" presId="urn:microsoft.com/office/officeart/2005/8/layout/hierarchy4"/>
    <dgm:cxn modelId="{39888BE7-D3DF-4757-B390-806B36921FD3}" type="presParOf" srcId="{BFFFDA0E-7AE7-426A-A30E-4360A32E00E3}" destId="{25E6E851-9783-47DE-8FE4-A2C5B974B497}" srcOrd="0" destOrd="0" presId="urn:microsoft.com/office/officeart/2005/8/layout/hierarchy4"/>
    <dgm:cxn modelId="{BEA1EE63-C123-4B9C-89C6-346E841D3B2A}" type="presParOf" srcId="{BFFFDA0E-7AE7-426A-A30E-4360A32E00E3}" destId="{00EE5389-1610-4DE8-8673-99176896AC61}" srcOrd="1" destOrd="0" presId="urn:microsoft.com/office/officeart/2005/8/layout/hierarchy4"/>
    <dgm:cxn modelId="{3F94869D-61CF-4EC2-8790-278239E258C9}" type="presParOf" srcId="{BFFFDA0E-7AE7-426A-A30E-4360A32E00E3}" destId="{C8355CAE-9D95-43EC-B63E-4BA0087DE07D}" srcOrd="2" destOrd="0" presId="urn:microsoft.com/office/officeart/2005/8/layout/hierarchy4"/>
    <dgm:cxn modelId="{44D10919-C31F-44CE-A2B7-310DB106BBBD}" type="presParOf" srcId="{C8355CAE-9D95-43EC-B63E-4BA0087DE07D}" destId="{EB037D5C-FBC9-4C6F-8492-CF976EECBAF2}" srcOrd="0" destOrd="0" presId="urn:microsoft.com/office/officeart/2005/8/layout/hierarchy4"/>
    <dgm:cxn modelId="{28350179-9CD9-4F79-B843-8840CAAFA134}" type="presParOf" srcId="{EB037D5C-FBC9-4C6F-8492-CF976EECBAF2}" destId="{8359CF09-C4F4-4B17-BF45-7C521297F741}" srcOrd="0" destOrd="0" presId="urn:microsoft.com/office/officeart/2005/8/layout/hierarchy4"/>
    <dgm:cxn modelId="{52B89DFF-738E-4CC4-B054-3BED6AC5FA91}" type="presParOf" srcId="{EB037D5C-FBC9-4C6F-8492-CF976EECBAF2}" destId="{CAED8714-8B41-48A5-A379-737E1CF5A277}" srcOrd="1" destOrd="0" presId="urn:microsoft.com/office/officeart/2005/8/layout/hierarchy4"/>
    <dgm:cxn modelId="{80AF2614-01C4-4C7F-B278-F55DC05B8187}" type="presParOf" srcId="{EB037D5C-FBC9-4C6F-8492-CF976EECBAF2}" destId="{3D097BB5-921F-4A96-BF39-5514D72B97D5}" srcOrd="2" destOrd="0" presId="urn:microsoft.com/office/officeart/2005/8/layout/hierarchy4"/>
    <dgm:cxn modelId="{43C59605-B711-403E-AA1D-B5D97F689F44}" type="presParOf" srcId="{3D097BB5-921F-4A96-BF39-5514D72B97D5}" destId="{1A4ED9B8-CE3B-4271-97BE-1006166FED38}" srcOrd="0" destOrd="0" presId="urn:microsoft.com/office/officeart/2005/8/layout/hierarchy4"/>
    <dgm:cxn modelId="{751470E6-0E07-4A24-B527-04F27045EACD}" type="presParOf" srcId="{1A4ED9B8-CE3B-4271-97BE-1006166FED38}" destId="{76F21044-98E1-4E83-9537-7F147C660AF9}" srcOrd="0" destOrd="0" presId="urn:microsoft.com/office/officeart/2005/8/layout/hierarchy4"/>
    <dgm:cxn modelId="{1564849F-5041-459B-82B4-C2062C901CE2}" type="presParOf" srcId="{1A4ED9B8-CE3B-4271-97BE-1006166FED38}" destId="{757674AE-9096-4EDF-A14F-26E4AECCF2B1}" srcOrd="1" destOrd="0" presId="urn:microsoft.com/office/officeart/2005/8/layout/hierarchy4"/>
    <dgm:cxn modelId="{002827E9-BB74-41B6-9FD6-E0717B6FD8F4}" type="presParOf" srcId="{E654363D-902F-4947-BD42-E44F97CEF4DF}" destId="{BF38620B-4CAD-4CEC-8A55-CEBC179A0298}" srcOrd="3" destOrd="0" presId="urn:microsoft.com/office/officeart/2005/8/layout/hierarchy4"/>
    <dgm:cxn modelId="{0A5D111A-7E2C-4D7D-A957-84FA87034202}" type="presParOf" srcId="{E654363D-902F-4947-BD42-E44F97CEF4DF}" destId="{2BF55E67-1F72-440B-A135-FEEDE7998625}" srcOrd="4" destOrd="0" presId="urn:microsoft.com/office/officeart/2005/8/layout/hierarchy4"/>
    <dgm:cxn modelId="{3C57AA3F-9B16-4A61-8F56-740D3DBFA8EA}" type="presParOf" srcId="{2BF55E67-1F72-440B-A135-FEEDE7998625}" destId="{C6E22F64-2C5D-4BBF-9AF9-78A2B964A030}" srcOrd="0" destOrd="0" presId="urn:microsoft.com/office/officeart/2005/8/layout/hierarchy4"/>
    <dgm:cxn modelId="{8FC5A6C0-638D-48A4-93B3-2F429C6EC412}" type="presParOf" srcId="{2BF55E67-1F72-440B-A135-FEEDE7998625}" destId="{BB7A2510-CD17-4425-AA3F-DC7CDAC78BCE}" srcOrd="1" destOrd="0" presId="urn:microsoft.com/office/officeart/2005/8/layout/hierarchy4"/>
    <dgm:cxn modelId="{B28170C7-3082-40CE-B0AB-80B212E69CFB}" type="presParOf" srcId="{2BF55E67-1F72-440B-A135-FEEDE7998625}" destId="{220F528E-1DD0-46CC-99F7-6B57A2814C15}" srcOrd="2" destOrd="0" presId="urn:microsoft.com/office/officeart/2005/8/layout/hierarchy4"/>
    <dgm:cxn modelId="{A99B1B87-B325-499A-B315-CC8E5D5F213E}" type="presParOf" srcId="{220F528E-1DD0-46CC-99F7-6B57A2814C15}" destId="{9A967AA0-BEFD-4ABF-8369-988459EA10A1}" srcOrd="0" destOrd="0" presId="urn:microsoft.com/office/officeart/2005/8/layout/hierarchy4"/>
    <dgm:cxn modelId="{84FEAC04-4A66-4F40-AA1F-3C75E851A927}" type="presParOf" srcId="{9A967AA0-BEFD-4ABF-8369-988459EA10A1}" destId="{4057CC73-1916-4602-B73E-1F6EE3CCA525}" srcOrd="0" destOrd="0" presId="urn:microsoft.com/office/officeart/2005/8/layout/hierarchy4"/>
    <dgm:cxn modelId="{F31822DE-C22F-4403-9A5F-D1CD9DC2193C}" type="presParOf" srcId="{9A967AA0-BEFD-4ABF-8369-988459EA10A1}" destId="{F6FB1BE1-015F-4411-95B3-55BA8C88AE4D}" srcOrd="1" destOrd="0" presId="urn:microsoft.com/office/officeart/2005/8/layout/hierarchy4"/>
    <dgm:cxn modelId="{AF6CC36A-7775-410B-8CFA-C477A3CE27AA}" type="presParOf" srcId="{9A967AA0-BEFD-4ABF-8369-988459EA10A1}" destId="{DB927D2A-6C80-4C5A-B34C-9F09BE3781CD}" srcOrd="2" destOrd="0" presId="urn:microsoft.com/office/officeart/2005/8/layout/hierarchy4"/>
    <dgm:cxn modelId="{64DF9117-BB3D-4353-B860-78FBF078DEBD}" type="presParOf" srcId="{DB927D2A-6C80-4C5A-B34C-9F09BE3781CD}" destId="{44CFB094-71AE-4806-8BE9-FA655D30FE84}" srcOrd="0" destOrd="0" presId="urn:microsoft.com/office/officeart/2005/8/layout/hierarchy4"/>
    <dgm:cxn modelId="{BC681D50-28F4-4473-B43E-CAB691C26AC5}" type="presParOf" srcId="{44CFB094-71AE-4806-8BE9-FA655D30FE84}" destId="{FBD4F4A1-DC14-4812-BDE8-1A7C36759A13}" srcOrd="0" destOrd="0" presId="urn:microsoft.com/office/officeart/2005/8/layout/hierarchy4"/>
    <dgm:cxn modelId="{9AAD11BF-7EAE-4DCE-B0D7-134D9BBCAE6A}" type="presParOf" srcId="{44CFB094-71AE-4806-8BE9-FA655D30FE84}" destId="{F76B08DC-C8E0-46AC-83BB-74A237C9643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ACA88-561C-4FDE-BD4F-8B5EA1D65371}">
      <dsp:nvSpPr>
        <dsp:cNvPr id="0" name=""/>
        <dsp:cNvSpPr/>
      </dsp:nvSpPr>
      <dsp:spPr>
        <a:xfrm>
          <a:off x="51" y="1515"/>
          <a:ext cx="10451997" cy="1848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000" kern="1200" dirty="0"/>
            <a:t>Marco legal del Comercio Exterior Colombiano</a:t>
          </a:r>
        </a:p>
      </dsp:txBody>
      <dsp:txXfrm>
        <a:off x="54185" y="55649"/>
        <a:ext cx="10343729" cy="1739995"/>
      </dsp:txXfrm>
    </dsp:sp>
    <dsp:sp modelId="{A2778818-F9AE-4A76-A8C6-1EB47D90210C}">
      <dsp:nvSpPr>
        <dsp:cNvPr id="0" name=""/>
        <dsp:cNvSpPr/>
      </dsp:nvSpPr>
      <dsp:spPr>
        <a:xfrm>
          <a:off x="51" y="2122146"/>
          <a:ext cx="1628037" cy="1848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Constitución Política </a:t>
          </a:r>
        </a:p>
      </dsp:txBody>
      <dsp:txXfrm>
        <a:off x="47735" y="2169830"/>
        <a:ext cx="1532669" cy="1752895"/>
      </dsp:txXfrm>
    </dsp:sp>
    <dsp:sp modelId="{FAA43FA5-F7A3-4FB1-BE63-FCE94415C7BE}">
      <dsp:nvSpPr>
        <dsp:cNvPr id="0" name=""/>
        <dsp:cNvSpPr/>
      </dsp:nvSpPr>
      <dsp:spPr>
        <a:xfrm>
          <a:off x="1764843" y="2122146"/>
          <a:ext cx="1628037" cy="1848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/>
            <a:t>Leyes Marco Comercio Exterior</a:t>
          </a:r>
        </a:p>
      </dsp:txBody>
      <dsp:txXfrm>
        <a:off x="1812527" y="2169830"/>
        <a:ext cx="1532669" cy="1752895"/>
      </dsp:txXfrm>
    </dsp:sp>
    <dsp:sp modelId="{33F3FB0E-0AF6-4370-A336-46C47C6357D3}">
      <dsp:nvSpPr>
        <dsp:cNvPr id="0" name=""/>
        <dsp:cNvSpPr/>
      </dsp:nvSpPr>
      <dsp:spPr>
        <a:xfrm>
          <a:off x="3529635" y="2122146"/>
          <a:ext cx="1628037" cy="1848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Leyes aprobatorias de acuerdos de integración</a:t>
          </a:r>
        </a:p>
      </dsp:txBody>
      <dsp:txXfrm>
        <a:off x="3577319" y="2169830"/>
        <a:ext cx="1532669" cy="1752895"/>
      </dsp:txXfrm>
    </dsp:sp>
    <dsp:sp modelId="{38CA1996-3585-4436-95DC-7CFD5D97967C}">
      <dsp:nvSpPr>
        <dsp:cNvPr id="0" name=""/>
        <dsp:cNvSpPr/>
      </dsp:nvSpPr>
      <dsp:spPr>
        <a:xfrm>
          <a:off x="5294427" y="2122146"/>
          <a:ext cx="1628037" cy="1848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Normas generales de los acuerdos regionales: </a:t>
          </a:r>
          <a:r>
            <a:rPr lang="es-CO" sz="1800" kern="1200" dirty="0" err="1"/>
            <a:t>Aladi</a:t>
          </a:r>
          <a:r>
            <a:rPr lang="es-CO" sz="1800" kern="1200" dirty="0"/>
            <a:t>, Can, </a:t>
          </a:r>
          <a:r>
            <a:rPr lang="es-CO" sz="1800" kern="1200" dirty="0" err="1"/>
            <a:t>Caricom</a:t>
          </a:r>
          <a:r>
            <a:rPr lang="es-CO" sz="1800" kern="1200" dirty="0"/>
            <a:t> </a:t>
          </a:r>
        </a:p>
      </dsp:txBody>
      <dsp:txXfrm>
        <a:off x="5342111" y="2169830"/>
        <a:ext cx="1532669" cy="1752895"/>
      </dsp:txXfrm>
    </dsp:sp>
    <dsp:sp modelId="{68B4048A-D9FD-4C65-986D-1AB19282278B}">
      <dsp:nvSpPr>
        <dsp:cNvPr id="0" name=""/>
        <dsp:cNvSpPr/>
      </dsp:nvSpPr>
      <dsp:spPr>
        <a:xfrm>
          <a:off x="7059219" y="2122146"/>
          <a:ext cx="1628037" cy="1848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Organización institucional del comercio exterior</a:t>
          </a:r>
        </a:p>
      </dsp:txBody>
      <dsp:txXfrm>
        <a:off x="7106903" y="2169830"/>
        <a:ext cx="1532669" cy="1752895"/>
      </dsp:txXfrm>
    </dsp:sp>
    <dsp:sp modelId="{F2C7F562-699A-4774-8650-D04465884166}">
      <dsp:nvSpPr>
        <dsp:cNvPr id="0" name=""/>
        <dsp:cNvSpPr/>
      </dsp:nvSpPr>
      <dsp:spPr>
        <a:xfrm>
          <a:off x="8824011" y="2122146"/>
          <a:ext cx="1628037" cy="1848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El comercio Exterior y las ramas del poder publico</a:t>
          </a:r>
        </a:p>
      </dsp:txBody>
      <dsp:txXfrm>
        <a:off x="8871695" y="2169830"/>
        <a:ext cx="1532669" cy="1752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6A7FE-5852-4A92-BDF0-36DF61C9C9F6}">
      <dsp:nvSpPr>
        <dsp:cNvPr id="0" name=""/>
        <dsp:cNvSpPr/>
      </dsp:nvSpPr>
      <dsp:spPr>
        <a:xfrm>
          <a:off x="3779" y="0"/>
          <a:ext cx="10508041" cy="644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Titulo I – de las normas generales en materia de cambios internacionales</a:t>
          </a:r>
        </a:p>
      </dsp:txBody>
      <dsp:txXfrm>
        <a:off x="22670" y="18891"/>
        <a:ext cx="10470259" cy="607199"/>
      </dsp:txXfrm>
    </dsp:sp>
    <dsp:sp modelId="{45531E8C-1CBB-4D5E-B79C-5177D26F34A9}">
      <dsp:nvSpPr>
        <dsp:cNvPr id="0" name=""/>
        <dsp:cNvSpPr/>
      </dsp:nvSpPr>
      <dsp:spPr>
        <a:xfrm>
          <a:off x="14035" y="796929"/>
          <a:ext cx="3310457" cy="1055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Capitulo I</a:t>
          </a:r>
        </a:p>
      </dsp:txBody>
      <dsp:txXfrm>
        <a:off x="44953" y="827847"/>
        <a:ext cx="3248621" cy="993768"/>
      </dsp:txXfrm>
    </dsp:sp>
    <dsp:sp modelId="{010B5101-D0E5-4052-8056-4D245A32652D}">
      <dsp:nvSpPr>
        <dsp:cNvPr id="0" name=""/>
        <dsp:cNvSpPr/>
      </dsp:nvSpPr>
      <dsp:spPr>
        <a:xfrm>
          <a:off x="25317" y="2001189"/>
          <a:ext cx="3287893" cy="872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Disposiciones Generales</a:t>
          </a:r>
        </a:p>
      </dsp:txBody>
      <dsp:txXfrm>
        <a:off x="50871" y="2026743"/>
        <a:ext cx="3236785" cy="821375"/>
      </dsp:txXfrm>
    </dsp:sp>
    <dsp:sp modelId="{D04435FE-2410-4374-85B3-95FF917CEE98}">
      <dsp:nvSpPr>
        <dsp:cNvPr id="0" name=""/>
        <dsp:cNvSpPr/>
      </dsp:nvSpPr>
      <dsp:spPr>
        <a:xfrm>
          <a:off x="47651" y="3022329"/>
          <a:ext cx="3243225" cy="306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Ayuda a promover , fomentar y estimular el comercio exterior de bienes y servicios en particular las exportaciones y la mayor libertad en la actualización de los agentes económicos en las transacciones</a:t>
          </a:r>
        </a:p>
      </dsp:txBody>
      <dsp:txXfrm>
        <a:off x="137393" y="3112071"/>
        <a:ext cx="3063741" cy="2884545"/>
      </dsp:txXfrm>
    </dsp:sp>
    <dsp:sp modelId="{25E6E851-9783-47DE-8FE4-A2C5B974B497}">
      <dsp:nvSpPr>
        <dsp:cNvPr id="0" name=""/>
        <dsp:cNvSpPr/>
      </dsp:nvSpPr>
      <dsp:spPr>
        <a:xfrm>
          <a:off x="3602571" y="796929"/>
          <a:ext cx="3310457" cy="1038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Capitulo II</a:t>
          </a:r>
        </a:p>
      </dsp:txBody>
      <dsp:txXfrm>
        <a:off x="3632974" y="827332"/>
        <a:ext cx="3249651" cy="977242"/>
      </dsp:txXfrm>
    </dsp:sp>
    <dsp:sp modelId="{8359CF09-C4F4-4B17-BF45-7C521297F741}">
      <dsp:nvSpPr>
        <dsp:cNvPr id="0" name=""/>
        <dsp:cNvSpPr/>
      </dsp:nvSpPr>
      <dsp:spPr>
        <a:xfrm>
          <a:off x="3613853" y="1983633"/>
          <a:ext cx="3287893" cy="983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Cambios Internacionales </a:t>
          </a:r>
        </a:p>
      </dsp:txBody>
      <dsp:txXfrm>
        <a:off x="3642661" y="2012441"/>
        <a:ext cx="3230277" cy="925951"/>
      </dsp:txXfrm>
    </dsp:sp>
    <dsp:sp modelId="{DA6CF215-5E34-4CDE-97EB-892B8E089B25}">
      <dsp:nvSpPr>
        <dsp:cNvPr id="0" name=""/>
        <dsp:cNvSpPr/>
      </dsp:nvSpPr>
      <dsp:spPr>
        <a:xfrm>
          <a:off x="3636187" y="3115857"/>
          <a:ext cx="3243225" cy="2718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Ayuda a la regulación de las operaciones de cambio controles o actualizaciones administrativas con el objetivo de verificar la naturaleza y el cumplimiento de regulaciones correspondientes </a:t>
          </a:r>
        </a:p>
      </dsp:txBody>
      <dsp:txXfrm>
        <a:off x="3715809" y="3195479"/>
        <a:ext cx="3083981" cy="2559251"/>
      </dsp:txXfrm>
    </dsp:sp>
    <dsp:sp modelId="{E4DE2E31-CA95-49ED-B992-858A7107C45E}">
      <dsp:nvSpPr>
        <dsp:cNvPr id="0" name=""/>
        <dsp:cNvSpPr/>
      </dsp:nvSpPr>
      <dsp:spPr>
        <a:xfrm>
          <a:off x="7191107" y="796929"/>
          <a:ext cx="3310457" cy="1026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Capitulo III</a:t>
          </a:r>
        </a:p>
      </dsp:txBody>
      <dsp:txXfrm>
        <a:off x="7221186" y="827008"/>
        <a:ext cx="3250299" cy="966806"/>
      </dsp:txXfrm>
    </dsp:sp>
    <dsp:sp modelId="{284F5560-0CFF-4320-A6A4-1BFD9CB7EB93}">
      <dsp:nvSpPr>
        <dsp:cNvPr id="0" name=""/>
        <dsp:cNvSpPr/>
      </dsp:nvSpPr>
      <dsp:spPr>
        <a:xfrm>
          <a:off x="7197563" y="1972550"/>
          <a:ext cx="3297544" cy="1002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De las inversiones</a:t>
          </a:r>
        </a:p>
      </dsp:txBody>
      <dsp:txXfrm>
        <a:off x="7226919" y="2001906"/>
        <a:ext cx="3238832" cy="943563"/>
      </dsp:txXfrm>
    </dsp:sp>
    <dsp:sp modelId="{4BBA8857-39DF-42FB-B35E-EFDA19FB91FD}">
      <dsp:nvSpPr>
        <dsp:cNvPr id="0" name=""/>
        <dsp:cNvSpPr/>
      </dsp:nvSpPr>
      <dsp:spPr>
        <a:xfrm>
          <a:off x="7210400" y="3123482"/>
          <a:ext cx="3271870" cy="2620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 err="1"/>
            <a:t>Regimen</a:t>
          </a:r>
          <a:r>
            <a:rPr lang="es-CO" sz="1600" kern="1200" dirty="0"/>
            <a:t> general de la inversión de capitales del exterior en el país y de las inversiones colombianas en el exterior será fijado por el gobierno nacional, el rendimiento o valor de la liquidación de estos inversiones podrá reinvertirse o utilizarse libremente en el </a:t>
          </a:r>
          <a:r>
            <a:rPr lang="es-CO" sz="1600" kern="1200" dirty="0" err="1"/>
            <a:t>exteiror</a:t>
          </a:r>
          <a:endParaRPr lang="es-CO" sz="1600" kern="1200" dirty="0"/>
        </a:p>
      </dsp:txBody>
      <dsp:txXfrm>
        <a:off x="7287155" y="3200237"/>
        <a:ext cx="3118360" cy="2467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6A7FE-5852-4A92-BDF0-36DF61C9C9F6}">
      <dsp:nvSpPr>
        <dsp:cNvPr id="0" name=""/>
        <dsp:cNvSpPr/>
      </dsp:nvSpPr>
      <dsp:spPr>
        <a:xfrm>
          <a:off x="7558" y="57150"/>
          <a:ext cx="10508041" cy="604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/>
            <a:t>Titulo II</a:t>
          </a:r>
        </a:p>
      </dsp:txBody>
      <dsp:txXfrm>
        <a:off x="25277" y="74869"/>
        <a:ext cx="10472603" cy="569530"/>
      </dsp:txXfrm>
    </dsp:sp>
    <dsp:sp modelId="{45531E8C-1CBB-4D5E-B79C-5177D26F34A9}">
      <dsp:nvSpPr>
        <dsp:cNvPr id="0" name=""/>
        <dsp:cNvSpPr/>
      </dsp:nvSpPr>
      <dsp:spPr>
        <a:xfrm>
          <a:off x="14035" y="754257"/>
          <a:ext cx="3310457" cy="990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/>
            <a:t>Capitulo I</a:t>
          </a:r>
        </a:p>
      </dsp:txBody>
      <dsp:txXfrm>
        <a:off x="43035" y="783257"/>
        <a:ext cx="3252457" cy="932117"/>
      </dsp:txXfrm>
    </dsp:sp>
    <dsp:sp modelId="{010B5101-D0E5-4052-8056-4D245A32652D}">
      <dsp:nvSpPr>
        <dsp:cNvPr id="0" name=""/>
        <dsp:cNvSpPr/>
      </dsp:nvSpPr>
      <dsp:spPr>
        <a:xfrm>
          <a:off x="20492" y="1892456"/>
          <a:ext cx="3297544" cy="8183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Disposiciones Complementarias </a:t>
          </a:r>
        </a:p>
      </dsp:txBody>
      <dsp:txXfrm>
        <a:off x="44461" y="1916425"/>
        <a:ext cx="3249606" cy="770419"/>
      </dsp:txXfrm>
    </dsp:sp>
    <dsp:sp modelId="{D04435FE-2410-4374-85B3-95FF917CEE98}">
      <dsp:nvSpPr>
        <dsp:cNvPr id="0" name=""/>
        <dsp:cNvSpPr/>
      </dsp:nvSpPr>
      <dsp:spPr>
        <a:xfrm>
          <a:off x="33329" y="2858894"/>
          <a:ext cx="3271870" cy="2873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/>
            <a:t>Conocer </a:t>
          </a:r>
          <a:r>
            <a:rPr lang="es-CO" sz="1900" kern="1200" dirty="0"/>
            <a:t>disposiciones sobre gravámenes a las exportaciones a las entidades territoriales y distritales </a:t>
          </a:r>
        </a:p>
      </dsp:txBody>
      <dsp:txXfrm>
        <a:off x="117504" y="2943069"/>
        <a:ext cx="3103520" cy="2705596"/>
      </dsp:txXfrm>
    </dsp:sp>
    <dsp:sp modelId="{25E6E851-9783-47DE-8FE4-A2C5B974B497}">
      <dsp:nvSpPr>
        <dsp:cNvPr id="0" name=""/>
        <dsp:cNvSpPr/>
      </dsp:nvSpPr>
      <dsp:spPr>
        <a:xfrm>
          <a:off x="3602571" y="754257"/>
          <a:ext cx="3310457" cy="9736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/>
            <a:t>Capitulo II</a:t>
          </a:r>
        </a:p>
      </dsp:txBody>
      <dsp:txXfrm>
        <a:off x="3631088" y="782774"/>
        <a:ext cx="3253423" cy="916617"/>
      </dsp:txXfrm>
    </dsp:sp>
    <dsp:sp modelId="{8359CF09-C4F4-4B17-BF45-7C521297F741}">
      <dsp:nvSpPr>
        <dsp:cNvPr id="0" name=""/>
        <dsp:cNvSpPr/>
      </dsp:nvSpPr>
      <dsp:spPr>
        <a:xfrm>
          <a:off x="3609027" y="1875990"/>
          <a:ext cx="3297544" cy="9225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Facultades extraordinaria Capitulo II</a:t>
          </a:r>
        </a:p>
      </dsp:txBody>
      <dsp:txXfrm>
        <a:off x="3636048" y="1903011"/>
        <a:ext cx="3243502" cy="868507"/>
      </dsp:txXfrm>
    </dsp:sp>
    <dsp:sp modelId="{76F21044-98E1-4E83-9537-7F147C660AF9}">
      <dsp:nvSpPr>
        <dsp:cNvPr id="0" name=""/>
        <dsp:cNvSpPr/>
      </dsp:nvSpPr>
      <dsp:spPr>
        <a:xfrm>
          <a:off x="3609027" y="2946620"/>
          <a:ext cx="3297544" cy="1441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Establece régimen sancionatorio</a:t>
          </a:r>
        </a:p>
      </dsp:txBody>
      <dsp:txXfrm>
        <a:off x="3651259" y="2988852"/>
        <a:ext cx="3213080" cy="1357447"/>
      </dsp:txXfrm>
    </dsp:sp>
    <dsp:sp modelId="{C6E22F64-2C5D-4BBF-9AF9-78A2B964A030}">
      <dsp:nvSpPr>
        <dsp:cNvPr id="0" name=""/>
        <dsp:cNvSpPr/>
      </dsp:nvSpPr>
      <dsp:spPr>
        <a:xfrm>
          <a:off x="7191107" y="754257"/>
          <a:ext cx="3310457" cy="9736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/>
            <a:t>Capitulo III</a:t>
          </a:r>
        </a:p>
      </dsp:txBody>
      <dsp:txXfrm>
        <a:off x="7219624" y="782774"/>
        <a:ext cx="3253423" cy="916617"/>
      </dsp:txXfrm>
    </dsp:sp>
    <dsp:sp modelId="{4057CC73-1916-4602-B73E-1F6EE3CCA525}">
      <dsp:nvSpPr>
        <dsp:cNvPr id="0" name=""/>
        <dsp:cNvSpPr/>
      </dsp:nvSpPr>
      <dsp:spPr>
        <a:xfrm>
          <a:off x="7197563" y="1875990"/>
          <a:ext cx="3297544" cy="806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Disposiciones finales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900" kern="1200" dirty="0"/>
        </a:p>
      </dsp:txBody>
      <dsp:txXfrm>
        <a:off x="7221195" y="1899622"/>
        <a:ext cx="3250280" cy="759586"/>
      </dsp:txXfrm>
    </dsp:sp>
    <dsp:sp modelId="{FBD4F4A1-DC14-4812-BDE8-1A7C36759A13}">
      <dsp:nvSpPr>
        <dsp:cNvPr id="0" name=""/>
        <dsp:cNvSpPr/>
      </dsp:nvSpPr>
      <dsp:spPr>
        <a:xfrm>
          <a:off x="7197563" y="2830921"/>
          <a:ext cx="3297544" cy="1441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900" kern="1200"/>
        </a:p>
      </dsp:txBody>
      <dsp:txXfrm>
        <a:off x="7239795" y="2873153"/>
        <a:ext cx="3213080" cy="1357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0679-714D-487A-96CD-13CD3189F6C6}" type="datetimeFigureOut">
              <a:rPr lang="es-CO" smtClean="0"/>
              <a:t>10/09/2019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2426-C58A-4CE1-8832-E711657D61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24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0679-714D-487A-96CD-13CD3189F6C6}" type="datetimeFigureOut">
              <a:rPr lang="es-CO" smtClean="0"/>
              <a:t>10/09/2019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2426-C58A-4CE1-8832-E711657D61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20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0679-714D-487A-96CD-13CD3189F6C6}" type="datetimeFigureOut">
              <a:rPr lang="es-CO" smtClean="0"/>
              <a:t>10/09/2019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2426-C58A-4CE1-8832-E711657D61CC}" type="slidenum">
              <a:rPr lang="es-CO" smtClean="0"/>
              <a:t>‹Nº›</a:t>
            </a:fld>
            <a:endParaRPr lang="es-C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4043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0679-714D-487A-96CD-13CD3189F6C6}" type="datetimeFigureOut">
              <a:rPr lang="es-CO" smtClean="0"/>
              <a:t>10/09/2019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2426-C58A-4CE1-8832-E711657D61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8421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0679-714D-487A-96CD-13CD3189F6C6}" type="datetimeFigureOut">
              <a:rPr lang="es-CO" smtClean="0"/>
              <a:t>10/09/2019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2426-C58A-4CE1-8832-E711657D61CC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751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0679-714D-487A-96CD-13CD3189F6C6}" type="datetimeFigureOut">
              <a:rPr lang="es-CO" smtClean="0"/>
              <a:t>10/09/2019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2426-C58A-4CE1-8832-E711657D61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107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0679-714D-487A-96CD-13CD3189F6C6}" type="datetimeFigureOut">
              <a:rPr lang="es-CO" smtClean="0"/>
              <a:t>10/09/2019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2426-C58A-4CE1-8832-E711657D61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9100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0679-714D-487A-96CD-13CD3189F6C6}" type="datetimeFigureOut">
              <a:rPr lang="es-CO" smtClean="0"/>
              <a:t>10/09/2019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2426-C58A-4CE1-8832-E711657D61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526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0679-714D-487A-96CD-13CD3189F6C6}" type="datetimeFigureOut">
              <a:rPr lang="es-CO" smtClean="0"/>
              <a:t>10/09/2019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2426-C58A-4CE1-8832-E711657D61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959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0679-714D-487A-96CD-13CD3189F6C6}" type="datetimeFigureOut">
              <a:rPr lang="es-CO" smtClean="0"/>
              <a:t>10/09/2019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2426-C58A-4CE1-8832-E711657D61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160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0679-714D-487A-96CD-13CD3189F6C6}" type="datetimeFigureOut">
              <a:rPr lang="es-CO" smtClean="0"/>
              <a:t>10/09/2019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2426-C58A-4CE1-8832-E711657D61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764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0679-714D-487A-96CD-13CD3189F6C6}" type="datetimeFigureOut">
              <a:rPr lang="es-CO" smtClean="0"/>
              <a:t>10/09/2019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2426-C58A-4CE1-8832-E711657D61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65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0679-714D-487A-96CD-13CD3189F6C6}" type="datetimeFigureOut">
              <a:rPr lang="es-CO" smtClean="0"/>
              <a:t>10/09/2019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2426-C58A-4CE1-8832-E711657D61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752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0679-714D-487A-96CD-13CD3189F6C6}" type="datetimeFigureOut">
              <a:rPr lang="es-CO" smtClean="0"/>
              <a:t>10/09/2019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2426-C58A-4CE1-8832-E711657D61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827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0679-714D-487A-96CD-13CD3189F6C6}" type="datetimeFigureOut">
              <a:rPr lang="es-CO" smtClean="0"/>
              <a:t>10/09/2019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2426-C58A-4CE1-8832-E711657D61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892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0679-714D-487A-96CD-13CD3189F6C6}" type="datetimeFigureOut">
              <a:rPr lang="es-CO" smtClean="0"/>
              <a:t>10/09/2019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2426-C58A-4CE1-8832-E711657D61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963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80679-714D-487A-96CD-13CD3189F6C6}" type="datetimeFigureOut">
              <a:rPr lang="es-CO" smtClean="0"/>
              <a:t>10/09/2019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812426-C58A-4CE1-8832-E711657D61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575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A758D-2B93-4926-9B78-D8B3DB5BF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930" y="3429000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Marco legal </a:t>
            </a:r>
            <a:r>
              <a:rPr lang="es-CO" b="1"/>
              <a:t>e institucional del </a:t>
            </a:r>
            <a:r>
              <a:rPr lang="es-CO" b="1" dirty="0"/>
              <a:t>comercio exterior colombiano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CAE188-D26F-4E03-991E-6B9BE367F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454" y="6165384"/>
            <a:ext cx="7766936" cy="378292"/>
          </a:xfrm>
        </p:spPr>
        <p:txBody>
          <a:bodyPr>
            <a:normAutofit/>
          </a:bodyPr>
          <a:lstStyle/>
          <a:p>
            <a:r>
              <a:rPr lang="es-CO" dirty="0"/>
              <a:t>Legiscomex</a:t>
            </a:r>
          </a:p>
        </p:txBody>
      </p:sp>
    </p:spTree>
    <p:extLst>
      <p:ext uri="{BB962C8B-B14F-4D97-AF65-F5344CB8AC3E}">
        <p14:creationId xmlns:p14="http://schemas.microsoft.com/office/powerpoint/2010/main" val="2407709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A890831-227C-4265-8BE7-5E836958A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883534"/>
              </p:ext>
            </p:extLst>
          </p:nvPr>
        </p:nvGraphicFramePr>
        <p:xfrm>
          <a:off x="423863" y="561975"/>
          <a:ext cx="10515600" cy="573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8373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1EA9473-19CB-497E-B28C-B6F4B121F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825" y="1042988"/>
            <a:ext cx="11154530" cy="346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0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8178727-67B9-47E4-AE55-4D4F37C67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96" y="745331"/>
            <a:ext cx="10456008" cy="536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6E6EDAC-8B31-48E9-88B1-3608ACE68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614488"/>
            <a:ext cx="11143208" cy="364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7C73473-3E8F-40BD-A405-E4C14B129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4" y="1209675"/>
            <a:ext cx="10958451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20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9C421A8-94A3-4765-9283-17F154F7B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4" y="844938"/>
            <a:ext cx="9210675" cy="554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40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26CA187-CC55-4FB0-8B2A-FBCB0CE32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1281112"/>
            <a:ext cx="10850727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7727B70-C33C-4725-8FFF-4DDEEAB3FC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4975" y="1771650"/>
          <a:ext cx="10452100" cy="397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149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DC54F5F-C493-4064-AFE1-8A61B60F3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800" b="1" u="sng" dirty="0"/>
              <a:t>Leyes marco de comercio exterior</a:t>
            </a:r>
            <a:endParaRPr lang="es-CO" sz="48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D2DFB5-92A8-4559-8FBE-E3D18CB0B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850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9F69474-CEB2-4590-8094-774E022A4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71575"/>
            <a:ext cx="8596668" cy="4869787"/>
          </a:xfrm>
        </p:spPr>
        <p:txBody>
          <a:bodyPr>
            <a:normAutofit/>
          </a:bodyPr>
          <a:lstStyle/>
          <a:p>
            <a:pPr lvl="0"/>
            <a:r>
              <a:rPr lang="es-CO" sz="2400" b="1" dirty="0"/>
              <a:t>Ley 6 de 1971 – </a:t>
            </a:r>
            <a:r>
              <a:rPr lang="es-CO" sz="2400" dirty="0"/>
              <a:t>Ley marco de aduanas: por la cual se dictan normas generales a las cuales debe sujetarse el Gobierno para modificar los aranceles, tarifas y demás disposiciones concernientes al régimen de aduanas.</a:t>
            </a:r>
          </a:p>
          <a:p>
            <a:pPr marL="0" lvl="0" indent="0">
              <a:buNone/>
            </a:pPr>
            <a:endParaRPr lang="es-CO" sz="2400" dirty="0"/>
          </a:p>
          <a:p>
            <a:pPr lvl="0"/>
            <a:r>
              <a:rPr lang="es-CO" sz="2400" b="1" dirty="0"/>
              <a:t>Dec.2666 de 1984: </a:t>
            </a:r>
            <a:r>
              <a:rPr lang="es-CO" sz="2400" dirty="0"/>
              <a:t>por el cual se revisa parcialmente la legislación aduanera.</a:t>
            </a:r>
          </a:p>
          <a:p>
            <a:pPr marL="0" lvl="0" indent="0">
              <a:buNone/>
            </a:pPr>
            <a:endParaRPr lang="es-CO" sz="2400" dirty="0"/>
          </a:p>
          <a:p>
            <a:pPr lvl="0"/>
            <a:r>
              <a:rPr lang="es-CO" sz="2400" b="1" dirty="0"/>
              <a:t>Dec.1909 de 1992: </a:t>
            </a:r>
            <a:r>
              <a:rPr lang="es-CO" sz="2400" dirty="0"/>
              <a:t>por el cual se modifica parcialmente la legislación aduanera.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9599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AEEF82-37C5-4F79-8E4C-5FC25E1FC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14413"/>
            <a:ext cx="8596668" cy="560070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CO" sz="2000" b="1" dirty="0"/>
              <a:t>Dec.2685 de 1999 </a:t>
            </a:r>
            <a:r>
              <a:rPr lang="es-CO" sz="2000" dirty="0"/>
              <a:t>– Régimen de Aduanas 1999: por el cual se modifica la legislación aduanera.</a:t>
            </a:r>
          </a:p>
          <a:p>
            <a:pPr marL="0" lvl="0" indent="0" algn="just">
              <a:buNone/>
            </a:pPr>
            <a:endParaRPr lang="es-CO" sz="2000" dirty="0"/>
          </a:p>
          <a:p>
            <a:pPr lvl="0" algn="just"/>
            <a:r>
              <a:rPr lang="es-CO" sz="2000" b="1" dirty="0"/>
              <a:t>Dec.1232 de 2001: </a:t>
            </a:r>
            <a:r>
              <a:rPr lang="es-CO" sz="2000" dirty="0"/>
              <a:t>por el cual se modifica parcialmente el </a:t>
            </a:r>
            <a:r>
              <a:rPr lang="es-CO" sz="2000" dirty="0" err="1"/>
              <a:t>Dec</a:t>
            </a:r>
            <a:r>
              <a:rPr lang="es-CO" sz="2000" dirty="0"/>
              <a:t>. 2685 de 1999 y se dictan otras disposiciones.</a:t>
            </a:r>
          </a:p>
          <a:p>
            <a:pPr marL="0" lvl="0" indent="0" algn="just">
              <a:buNone/>
            </a:pPr>
            <a:endParaRPr lang="es-CO" sz="2000" dirty="0"/>
          </a:p>
          <a:p>
            <a:pPr lvl="0" algn="just"/>
            <a:r>
              <a:rPr lang="es-CO" sz="2000" b="1" dirty="0"/>
              <a:t>Ley 67 de 1979 - </a:t>
            </a:r>
            <a:r>
              <a:rPr lang="es-CO" sz="2000" dirty="0"/>
              <a:t>Sociedades de comercialización internacionales: Por la cual se dictan las normas generales a las que deberá sujetarse el Presidente de la República, para fomentar las exportaciones a través de las Sociedades de Comercialización Internacional, y se dictan otras disposiciones para el fomento del comercio exterior.</a:t>
            </a:r>
          </a:p>
          <a:p>
            <a:pPr marL="0" lvl="0" indent="0" algn="just">
              <a:buNone/>
            </a:pPr>
            <a:endParaRPr lang="es-CO" sz="2000" dirty="0"/>
          </a:p>
          <a:p>
            <a:pPr lvl="0" algn="just"/>
            <a:r>
              <a:rPr lang="es-CO" sz="2000" b="1" dirty="0"/>
              <a:t>Ley 48 de 1983 – Ley marco. </a:t>
            </a:r>
            <a:r>
              <a:rPr lang="es-CO" sz="2000" dirty="0"/>
              <a:t>Criterios generales que orientan las regulaciones sobre comercio exterior (El artículo 27 de la ley 7 de 1991 la deroga en “lo pertinente”): Por la cual se expiden normas generales a las cuales debe sujetarse el gobierno nacional para regular aspectos del comercio exterior colombiano.</a:t>
            </a: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07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9C1FFA-8D43-4504-BFF9-0B7BC9015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71513"/>
            <a:ext cx="9266766" cy="5857875"/>
          </a:xfrm>
        </p:spPr>
        <p:txBody>
          <a:bodyPr>
            <a:normAutofit fontScale="92500"/>
          </a:bodyPr>
          <a:lstStyle/>
          <a:p>
            <a:pPr lvl="0" algn="just"/>
            <a:r>
              <a:rPr lang="es-CO" sz="2400" b="1" dirty="0"/>
              <a:t>Ley 7 de 1991 – </a:t>
            </a:r>
            <a:r>
              <a:rPr lang="es-CO" sz="2400" dirty="0"/>
              <a:t>Criterios generales para la regulación del comercio exterior. Creación del Ministerio de Comercio Exterior, del Banco de Comercio Exterior y del Fondo de Modernización Económica: Por la cual se dictan normas generales a las cuales debe sujetarse el Gobierno Nacional para regular el comercio exterior del país, se crea el Ministerio de Comercio Exterior, se determina la composición y funciones del Consejo Superior de Comercio Exterior, se crean el Banco de Comercio Exterior y el Fondo de Modernización Económica, se confieren unas autorizaciones y se dictan otras disposiciones.</a:t>
            </a:r>
          </a:p>
          <a:p>
            <a:pPr lvl="0" algn="just"/>
            <a:endParaRPr lang="es-CO" sz="2400" dirty="0"/>
          </a:p>
          <a:p>
            <a:pPr lvl="0" algn="just"/>
            <a:r>
              <a:rPr lang="es-CO" sz="2400" b="1" dirty="0"/>
              <a:t>Ley 9 de 1991 – </a:t>
            </a:r>
            <a:r>
              <a:rPr lang="es-CO" sz="2400" dirty="0"/>
              <a:t>Criterios generales para las regulaciones sobre cambios internacionales, inversión extranjera y comercio internacional del café: Por la cual se dictan normas generales a las que deberá sujetarse el Gobierno Nacional para regular los cambios internacionales y se adoptan medidas complementarias.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7069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389A39-A2CF-412A-9137-A7992AC73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00113"/>
            <a:ext cx="8596668" cy="5214937"/>
          </a:xfrm>
        </p:spPr>
        <p:txBody>
          <a:bodyPr>
            <a:normAutofit/>
          </a:bodyPr>
          <a:lstStyle/>
          <a:p>
            <a:pPr lvl="0"/>
            <a:r>
              <a:rPr lang="es-CO" b="1" dirty="0"/>
              <a:t>Ley 790 de 2002: </a:t>
            </a:r>
            <a:r>
              <a:rPr lang="es-CO" dirty="0"/>
              <a:t>por la cual se expiden disposiciones para adelantar el programa de renovación de la administración pública y se otorgan unas facultades extraordinarias al Presidente de la República.</a:t>
            </a:r>
          </a:p>
          <a:p>
            <a:pPr lvl="0"/>
            <a:endParaRPr lang="es-CO" dirty="0"/>
          </a:p>
          <a:p>
            <a:pPr marL="0" lvl="0" indent="0">
              <a:buNone/>
            </a:pPr>
            <a:endParaRPr lang="es-CO" dirty="0"/>
          </a:p>
          <a:p>
            <a:r>
              <a:rPr lang="es-CO" b="1" dirty="0"/>
              <a:t>Artículo 4º. Fusión del Ministerio de Comercio Exterior y el Ministerio de Desarrollo Económico</a:t>
            </a:r>
            <a:r>
              <a:rPr lang="es-CO" dirty="0"/>
              <a:t>. Fusiónese el Ministerio de Comercio Exterior y el Ministerio de Desarrollo Económico y confórmese el Ministerio de Comercio, Industria y Turismo. Los objetivos y funciones del Ministerio de Desarrollo y Comercio serán las establecidas para los ministerios fusionados</a:t>
            </a:r>
          </a:p>
        </p:txBody>
      </p:sp>
    </p:spTree>
    <p:extLst>
      <p:ext uri="{BB962C8B-B14F-4D97-AF65-F5344CB8AC3E}">
        <p14:creationId xmlns:p14="http://schemas.microsoft.com/office/powerpoint/2010/main" val="3417142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76620E2-9C0D-45EF-B2AA-374386269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85" y="2100792"/>
            <a:ext cx="8596668" cy="1826581"/>
          </a:xfrm>
        </p:spPr>
        <p:txBody>
          <a:bodyPr/>
          <a:lstStyle/>
          <a:p>
            <a:r>
              <a:rPr lang="es-CO" b="1" dirty="0"/>
              <a:t>Ley 9 de 1991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2D7ACA-5F36-4B37-875E-91FBB3507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785" y="3927373"/>
            <a:ext cx="8596668" cy="860400"/>
          </a:xfrm>
        </p:spPr>
        <p:txBody>
          <a:bodyPr/>
          <a:lstStyle/>
          <a:p>
            <a:r>
              <a:rPr lang="es-CO" dirty="0"/>
              <a:t>Cambios internacionales</a:t>
            </a:r>
          </a:p>
        </p:txBody>
      </p:sp>
    </p:spTree>
    <p:extLst>
      <p:ext uri="{BB962C8B-B14F-4D97-AF65-F5344CB8AC3E}">
        <p14:creationId xmlns:p14="http://schemas.microsoft.com/office/powerpoint/2010/main" val="428748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C9F6A32-D4DC-4EC0-A431-2EAC27F707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770114"/>
              </p:ext>
            </p:extLst>
          </p:nvPr>
        </p:nvGraphicFramePr>
        <p:xfrm>
          <a:off x="838200" y="411161"/>
          <a:ext cx="10515600" cy="608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06572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363</TotalTime>
  <Words>688</Words>
  <Application>Microsoft Office PowerPoint</Application>
  <PresentationFormat>Panorámica</PresentationFormat>
  <Paragraphs>50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Faceta</vt:lpstr>
      <vt:lpstr>Marco legal e institucional del comercio exterior colombiano</vt:lpstr>
      <vt:lpstr>Presentación de PowerPoint</vt:lpstr>
      <vt:lpstr>Leyes marco de comercio exterior</vt:lpstr>
      <vt:lpstr>Presentación de PowerPoint</vt:lpstr>
      <vt:lpstr>Presentación de PowerPoint</vt:lpstr>
      <vt:lpstr>Presentación de PowerPoint</vt:lpstr>
      <vt:lpstr>Presentación de PowerPoint</vt:lpstr>
      <vt:lpstr>Ley 9 de 1991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9 de 1991</dc:title>
  <dc:creator>MYRIAM  LORENA MORA URBINA</dc:creator>
  <cp:lastModifiedBy>MYRIAM  LORENA MORA URBINA</cp:lastModifiedBy>
  <cp:revision>14</cp:revision>
  <dcterms:created xsi:type="dcterms:W3CDTF">2019-09-05T14:25:04Z</dcterms:created>
  <dcterms:modified xsi:type="dcterms:W3CDTF">2019-09-11T02:26:02Z</dcterms:modified>
</cp:coreProperties>
</file>