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8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98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33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668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365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5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1698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0281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62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3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2863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C978-2102-4C8B-86F4-11E9CE25ADA7}" type="datetimeFigureOut">
              <a:rPr lang="es-CO" smtClean="0"/>
              <a:t>9/09/2019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DBE7C-1644-4C9E-B6AB-297B8AA8D2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2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799" y="2924944"/>
            <a:ext cx="7772400" cy="1470025"/>
          </a:xfrm>
        </p:spPr>
        <p:txBody>
          <a:bodyPr/>
          <a:lstStyle/>
          <a:p>
            <a:r>
              <a:rPr lang="es-CO" b="1" u="sng" dirty="0">
                <a:solidFill>
                  <a:srgbClr val="FFFF00"/>
                </a:solidFill>
              </a:rPr>
              <a:t>INCOTERMS 2010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82453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509588"/>
            <a:ext cx="762952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74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268760"/>
            <a:ext cx="7296150" cy="374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438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90538"/>
            <a:ext cx="791527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59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42938"/>
            <a:ext cx="77628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251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690563"/>
            <a:ext cx="749617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61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8424936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0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909763"/>
            <a:ext cx="60864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6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452563"/>
            <a:ext cx="71342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70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300163"/>
            <a:ext cx="70580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71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642938"/>
            <a:ext cx="724852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99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519113"/>
            <a:ext cx="768667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40688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792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081088"/>
            <a:ext cx="682942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26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900113"/>
            <a:ext cx="74390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798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04838"/>
            <a:ext cx="77819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53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90538"/>
            <a:ext cx="77819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271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19113"/>
            <a:ext cx="74009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359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41997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5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547688"/>
            <a:ext cx="72866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752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604838"/>
            <a:ext cx="741997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378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557213"/>
            <a:ext cx="76104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365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852488"/>
            <a:ext cx="761047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28638"/>
            <a:ext cx="79914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77385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42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81125"/>
            <a:ext cx="7162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84795"/>
            <a:ext cx="73247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823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legiscomex.com/BancoMedios/Imagenes/incoterms-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89269" cy="59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9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19113"/>
            <a:ext cx="7781925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1" y="64216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540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604838"/>
            <a:ext cx="7781925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33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828800"/>
            <a:ext cx="65436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73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09588"/>
            <a:ext cx="7877175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00" y="6398813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247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614363"/>
            <a:ext cx="75914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300" y="6237312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637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481013"/>
            <a:ext cx="7820025" cy="589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2" descr="C:\Users\juan.galindo.CVUDES\Documents\Logos CVUDES\Logo Universida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71230"/>
            <a:ext cx="1728192" cy="48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6407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</Words>
  <Application>Microsoft Office PowerPoint</Application>
  <PresentationFormat>Presentación en pantalla (4:3)</PresentationFormat>
  <Paragraphs>1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de Office</vt:lpstr>
      <vt:lpstr>INCOTERMS 2010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INCOTERMS 2010</dc:title>
  <dc:creator>usuario</dc:creator>
  <cp:lastModifiedBy>MYRIAM  LORENA MORA URBINA</cp:lastModifiedBy>
  <cp:revision>12</cp:revision>
  <dcterms:created xsi:type="dcterms:W3CDTF">2015-02-23T14:32:34Z</dcterms:created>
  <dcterms:modified xsi:type="dcterms:W3CDTF">2019-09-09T22:50:29Z</dcterms:modified>
</cp:coreProperties>
</file>