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40BA1-15D1-4142-AB26-56E2242EC682}" type="datetimeFigureOut">
              <a:rPr lang="es-CO" smtClean="0"/>
              <a:t>11/09/2019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2AC4-9A4D-47B3-B17A-4E8CE55B27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20891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40BA1-15D1-4142-AB26-56E2242EC682}" type="datetimeFigureOut">
              <a:rPr lang="es-CO" smtClean="0"/>
              <a:t>11/09/2019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2AC4-9A4D-47B3-B17A-4E8CE55B27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90748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40BA1-15D1-4142-AB26-56E2242EC682}" type="datetimeFigureOut">
              <a:rPr lang="es-CO" smtClean="0"/>
              <a:t>11/09/2019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2AC4-9A4D-47B3-B17A-4E8CE55B27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334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40BA1-15D1-4142-AB26-56E2242EC682}" type="datetimeFigureOut">
              <a:rPr lang="es-CO" smtClean="0"/>
              <a:t>11/09/2019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2AC4-9A4D-47B3-B17A-4E8CE55B27B4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9229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40BA1-15D1-4142-AB26-56E2242EC682}" type="datetimeFigureOut">
              <a:rPr lang="es-CO" smtClean="0"/>
              <a:t>11/09/2019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2AC4-9A4D-47B3-B17A-4E8CE55B27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61738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40BA1-15D1-4142-AB26-56E2242EC682}" type="datetimeFigureOut">
              <a:rPr lang="es-CO" smtClean="0"/>
              <a:t>11/09/2019</a:t>
            </a:fld>
            <a:endParaRPr lang="es-C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2AC4-9A4D-47B3-B17A-4E8CE55B27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62884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40BA1-15D1-4142-AB26-56E2242EC682}" type="datetimeFigureOut">
              <a:rPr lang="es-CO" smtClean="0"/>
              <a:t>11/09/2019</a:t>
            </a:fld>
            <a:endParaRPr lang="es-C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2AC4-9A4D-47B3-B17A-4E8CE55B27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77835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40BA1-15D1-4142-AB26-56E2242EC682}" type="datetimeFigureOut">
              <a:rPr lang="es-CO" smtClean="0"/>
              <a:t>11/09/2019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2AC4-9A4D-47B3-B17A-4E8CE55B27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53440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40BA1-15D1-4142-AB26-56E2242EC682}" type="datetimeFigureOut">
              <a:rPr lang="es-CO" smtClean="0"/>
              <a:t>11/09/2019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2AC4-9A4D-47B3-B17A-4E8CE55B27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82751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40BA1-15D1-4142-AB26-56E2242EC682}" type="datetimeFigureOut">
              <a:rPr lang="es-CO" smtClean="0"/>
              <a:t>11/09/2019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2AC4-9A4D-47B3-B17A-4E8CE55B27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912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40BA1-15D1-4142-AB26-56E2242EC682}" type="datetimeFigureOut">
              <a:rPr lang="es-CO" smtClean="0"/>
              <a:t>11/09/2019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2AC4-9A4D-47B3-B17A-4E8CE55B27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07394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40BA1-15D1-4142-AB26-56E2242EC682}" type="datetimeFigureOut">
              <a:rPr lang="es-CO" smtClean="0"/>
              <a:t>11/09/2019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2AC4-9A4D-47B3-B17A-4E8CE55B27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87186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40BA1-15D1-4142-AB26-56E2242EC682}" type="datetimeFigureOut">
              <a:rPr lang="es-CO" smtClean="0"/>
              <a:t>11/09/2019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2AC4-9A4D-47B3-B17A-4E8CE55B27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1956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40BA1-15D1-4142-AB26-56E2242EC682}" type="datetimeFigureOut">
              <a:rPr lang="es-CO" smtClean="0"/>
              <a:t>11/09/2019</a:t>
            </a:fld>
            <a:endParaRPr lang="es-CO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2AC4-9A4D-47B3-B17A-4E8CE55B27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79774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40BA1-15D1-4142-AB26-56E2242EC682}" type="datetimeFigureOut">
              <a:rPr lang="es-CO" smtClean="0"/>
              <a:t>11/09/2019</a:t>
            </a:fld>
            <a:endParaRPr lang="es-CO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2AC4-9A4D-47B3-B17A-4E8CE55B27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62909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40BA1-15D1-4142-AB26-56E2242EC682}" type="datetimeFigureOut">
              <a:rPr lang="es-CO" smtClean="0"/>
              <a:t>11/09/2019</a:t>
            </a:fld>
            <a:endParaRPr lang="es-CO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2AC4-9A4D-47B3-B17A-4E8CE55B27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92939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40BA1-15D1-4142-AB26-56E2242EC682}" type="datetimeFigureOut">
              <a:rPr lang="es-CO" smtClean="0"/>
              <a:t>11/09/2019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2AC4-9A4D-47B3-B17A-4E8CE55B27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74865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EC40BA1-15D1-4142-AB26-56E2242EC682}" type="datetimeFigureOut">
              <a:rPr lang="es-CO" smtClean="0"/>
              <a:t>11/09/2019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B2AC4-9A4D-47B3-B17A-4E8CE55B27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27256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23D5583-AD0D-47E7-B78E-519A86A43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562" y="114299"/>
            <a:ext cx="9634538" cy="642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255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51C646E-F76A-4C46-979E-B855CE02A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043" y="240211"/>
            <a:ext cx="8443913" cy="637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249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20B7806-434B-45F2-BF8D-91E9E6C3C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74" y="83653"/>
            <a:ext cx="7496176" cy="669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19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FCF3B07-33D2-4BF7-AAF0-AEBE411EF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226" y="109690"/>
            <a:ext cx="5745706" cy="663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407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52C19AF-A4A7-43C3-B500-5EE2B0487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099" y="-200049"/>
            <a:ext cx="9067801" cy="694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360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D023476-9D53-492C-AC8B-64C58988A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667" y="862012"/>
            <a:ext cx="10448665" cy="559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7516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</TotalTime>
  <Words>0</Words>
  <Application>Microsoft Office PowerPoint</Application>
  <PresentationFormat>Panorámica</PresentationFormat>
  <Paragraphs>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MYRIAM  LORENA MORA URBINA</dc:creator>
  <cp:lastModifiedBy>MYRIAM  LORENA MORA URBINA</cp:lastModifiedBy>
  <cp:revision>3</cp:revision>
  <dcterms:created xsi:type="dcterms:W3CDTF">2019-09-11T03:30:08Z</dcterms:created>
  <dcterms:modified xsi:type="dcterms:W3CDTF">2019-09-11T11:51:39Z</dcterms:modified>
</cp:coreProperties>
</file>