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43E4-422A-4F83-A8B8-13B7E5EE6052}" type="datetimeFigureOut">
              <a:rPr lang="es-ES" smtClean="0"/>
              <a:t>31/10/2018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6ED7-012E-47CA-AAF7-97345CB74C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692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43E4-422A-4F83-A8B8-13B7E5EE6052}" type="datetimeFigureOut">
              <a:rPr lang="es-ES" smtClean="0"/>
              <a:t>31/10/2018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6ED7-012E-47CA-AAF7-97345CB74C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990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43E4-422A-4F83-A8B8-13B7E5EE6052}" type="datetimeFigureOut">
              <a:rPr lang="es-ES" smtClean="0"/>
              <a:t>31/10/2018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6ED7-012E-47CA-AAF7-97345CB74C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075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43E4-422A-4F83-A8B8-13B7E5EE6052}" type="datetimeFigureOut">
              <a:rPr lang="es-ES" smtClean="0"/>
              <a:t>31/10/2018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6ED7-012E-47CA-AAF7-97345CB74C89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5724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43E4-422A-4F83-A8B8-13B7E5EE6052}" type="datetimeFigureOut">
              <a:rPr lang="es-ES" smtClean="0"/>
              <a:t>31/10/2018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6ED7-012E-47CA-AAF7-97345CB74C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7443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43E4-422A-4F83-A8B8-13B7E5EE6052}" type="datetimeFigureOut">
              <a:rPr lang="es-ES" smtClean="0"/>
              <a:t>31/10/2018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6ED7-012E-47CA-AAF7-97345CB74C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466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43E4-422A-4F83-A8B8-13B7E5EE6052}" type="datetimeFigureOut">
              <a:rPr lang="es-ES" smtClean="0"/>
              <a:t>31/10/2018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6ED7-012E-47CA-AAF7-97345CB74C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5427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43E4-422A-4F83-A8B8-13B7E5EE6052}" type="datetimeFigureOut">
              <a:rPr lang="es-ES" smtClean="0"/>
              <a:t>31/10/2018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6ED7-012E-47CA-AAF7-97345CB74C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0127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43E4-422A-4F83-A8B8-13B7E5EE6052}" type="datetimeFigureOut">
              <a:rPr lang="es-ES" smtClean="0"/>
              <a:t>31/10/2018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6ED7-012E-47CA-AAF7-97345CB74C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225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43E4-422A-4F83-A8B8-13B7E5EE6052}" type="datetimeFigureOut">
              <a:rPr lang="es-ES" smtClean="0"/>
              <a:t>31/10/2018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6ED7-012E-47CA-AAF7-97345CB74C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2125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43E4-422A-4F83-A8B8-13B7E5EE6052}" type="datetimeFigureOut">
              <a:rPr lang="es-ES" smtClean="0"/>
              <a:t>31/10/2018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6ED7-012E-47CA-AAF7-97345CB74C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5746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43E4-422A-4F83-A8B8-13B7E5EE6052}" type="datetimeFigureOut">
              <a:rPr lang="es-ES" smtClean="0"/>
              <a:t>31/10/2018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6ED7-012E-47CA-AAF7-97345CB74C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834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43E4-422A-4F83-A8B8-13B7E5EE6052}" type="datetimeFigureOut">
              <a:rPr lang="es-ES" smtClean="0"/>
              <a:t>31/10/2018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6ED7-012E-47CA-AAF7-97345CB74C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293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43E4-422A-4F83-A8B8-13B7E5EE6052}" type="datetimeFigureOut">
              <a:rPr lang="es-ES" smtClean="0"/>
              <a:t>31/10/2018</a:t>
            </a:fld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6ED7-012E-47CA-AAF7-97345CB74C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736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43E4-422A-4F83-A8B8-13B7E5EE6052}" type="datetimeFigureOut">
              <a:rPr lang="es-ES" smtClean="0"/>
              <a:t>31/10/2018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6ED7-012E-47CA-AAF7-97345CB74C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221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43E4-422A-4F83-A8B8-13B7E5EE6052}" type="datetimeFigureOut">
              <a:rPr lang="es-ES" smtClean="0"/>
              <a:t>31/10/2018</a:t>
            </a:fld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6ED7-012E-47CA-AAF7-97345CB74C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6021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43E4-422A-4F83-A8B8-13B7E5EE6052}" type="datetimeFigureOut">
              <a:rPr lang="es-ES" smtClean="0"/>
              <a:t>31/10/2018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6ED7-012E-47CA-AAF7-97345CB74C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1624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0E843E4-422A-4F83-A8B8-13B7E5EE6052}" type="datetimeFigureOut">
              <a:rPr lang="es-ES" smtClean="0"/>
              <a:t>31/10/2018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A6ED7-012E-47CA-AAF7-97345CB74C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77879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uertocartagena.com/es/lineas-navieras-rutas-y-frecuencia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b="1" dirty="0" smtClean="0">
                <a:solidFill>
                  <a:srgbClr val="92D050"/>
                </a:solidFill>
              </a:rPr>
              <a:t>Conocimiento de Embarque o BL</a:t>
            </a:r>
            <a:endParaRPr lang="es-ES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5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Conocimiento de Embarque o BL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5897451" cy="4351338"/>
          </a:xfrm>
        </p:spPr>
        <p:txBody>
          <a:bodyPr/>
          <a:lstStyle/>
          <a:p>
            <a:r>
              <a:rPr lang="es-ES" dirty="0"/>
              <a:t>B</a:t>
            </a:r>
            <a:r>
              <a:rPr lang="es-ES" dirty="0" smtClean="0"/>
              <a:t>ill </a:t>
            </a:r>
            <a:r>
              <a:rPr lang="es-ES" dirty="0"/>
              <a:t>of </a:t>
            </a:r>
            <a:r>
              <a:rPr lang="es-ES" dirty="0" err="1"/>
              <a:t>lading</a:t>
            </a:r>
            <a:r>
              <a:rPr lang="es-ES" dirty="0"/>
              <a:t>. Conocimiento de </a:t>
            </a:r>
            <a:r>
              <a:rPr lang="es-ES" dirty="0" err="1"/>
              <a:t>embarque.Documento</a:t>
            </a:r>
            <a:r>
              <a:rPr lang="es-ES" dirty="0"/>
              <a:t> que se emplea en el transporte marítimo. Emitido por el naviero o el capitán del buque, sirve para acreditar la recepción o carga a bordo de las mercancías a transportar, en las condiciones consignadas. Suelen emitirse tres originales y varias copias no negociables.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269" y="1632239"/>
            <a:ext cx="3304732" cy="473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5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Vocabulario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48789" y="2165166"/>
            <a:ext cx="2348226" cy="4195481"/>
          </a:xfrm>
        </p:spPr>
        <p:txBody>
          <a:bodyPr/>
          <a:lstStyle/>
          <a:p>
            <a:r>
              <a:rPr lang="es-CO" dirty="0" smtClean="0"/>
              <a:t>Security</a:t>
            </a:r>
          </a:p>
          <a:p>
            <a:r>
              <a:rPr lang="es-CO" dirty="0" err="1" smtClean="0"/>
              <a:t>Thc</a:t>
            </a:r>
            <a:endParaRPr lang="es-CO" dirty="0" smtClean="0"/>
          </a:p>
          <a:p>
            <a:r>
              <a:rPr lang="es-CO" dirty="0" err="1" smtClean="0"/>
              <a:t>Gross</a:t>
            </a:r>
            <a:r>
              <a:rPr lang="es-CO" dirty="0" smtClean="0"/>
              <a:t> </a:t>
            </a:r>
            <a:r>
              <a:rPr lang="es-CO" dirty="0" err="1" smtClean="0"/>
              <a:t>weigth</a:t>
            </a: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255713" y="2205318"/>
            <a:ext cx="234822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CO" smtClean="0"/>
              <a:t>Shipper </a:t>
            </a:r>
          </a:p>
          <a:p>
            <a:r>
              <a:rPr lang="es-CO" smtClean="0"/>
              <a:t>Consignee</a:t>
            </a:r>
          </a:p>
          <a:p>
            <a:r>
              <a:rPr lang="es-CO" smtClean="0"/>
              <a:t>Notify</a:t>
            </a:r>
          </a:p>
          <a:p>
            <a:r>
              <a:rPr lang="es-CO" smtClean="0"/>
              <a:t>Booking</a:t>
            </a:r>
          </a:p>
          <a:p>
            <a:r>
              <a:rPr lang="es-CO" smtClean="0"/>
              <a:t>Cut off</a:t>
            </a:r>
          </a:p>
          <a:p>
            <a:r>
              <a:rPr lang="es-CO" smtClean="0"/>
              <a:t>Roll over</a:t>
            </a:r>
          </a:p>
          <a:p>
            <a:r>
              <a:rPr lang="es-CO" smtClean="0"/>
              <a:t>Cut off</a:t>
            </a:r>
          </a:p>
          <a:p>
            <a:r>
              <a:rPr lang="es-CO" smtClean="0"/>
              <a:t>Prepaid</a:t>
            </a:r>
          </a:p>
          <a:p>
            <a:r>
              <a:rPr lang="es-CO" smtClean="0"/>
              <a:t>Collect</a:t>
            </a:r>
          </a:p>
          <a:p>
            <a:endParaRPr lang="es-CO" smtClean="0"/>
          </a:p>
          <a:p>
            <a:pPr marL="0" indent="0">
              <a:buFont typeface="Wingdings 3" charset="2"/>
              <a:buNone/>
            </a:pPr>
            <a:endParaRPr lang="es-CO" smtClean="0"/>
          </a:p>
          <a:p>
            <a:pPr marL="0" indent="0">
              <a:buFont typeface="Wingdings 3" charset="2"/>
              <a:buNone/>
            </a:pPr>
            <a:endParaRPr lang="es-CO" smtClean="0"/>
          </a:p>
          <a:p>
            <a:pPr marL="0" indent="0">
              <a:buFont typeface="Wingdings 3" charset="2"/>
              <a:buNone/>
            </a:pPr>
            <a:endParaRPr lang="es-CO" smtClean="0"/>
          </a:p>
          <a:p>
            <a:pPr marL="0" indent="0">
              <a:buFont typeface="Wingdings 3" charset="2"/>
              <a:buNone/>
            </a:pPr>
            <a:endParaRPr lang="es-CO" smtClean="0"/>
          </a:p>
          <a:p>
            <a:pPr marL="0" indent="0">
              <a:buFont typeface="Wingdings 3" charset="2"/>
              <a:buNone/>
            </a:pPr>
            <a:endParaRPr lang="es-CO" smtClean="0"/>
          </a:p>
          <a:p>
            <a:pPr marL="0" indent="0">
              <a:buFont typeface="Wingdings 3" charset="2"/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9720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 example|conocimiento de embarque| industria naviera|veconint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56" y="399245"/>
            <a:ext cx="10622020" cy="62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62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3655" y="721216"/>
            <a:ext cx="8136292" cy="546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0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Itinerarios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>
                <a:hlinkClick r:id="rId2"/>
              </a:rPr>
              <a:t>https</a:t>
            </a:r>
            <a:r>
              <a:rPr lang="es-ES">
                <a:hlinkClick r:id="rId2"/>
              </a:rPr>
              <a:t>://</a:t>
            </a:r>
            <a:r>
              <a:rPr lang="es-ES" smtClean="0">
                <a:hlinkClick r:id="rId2"/>
              </a:rPr>
              <a:t>www.puertocartagena.com/es/lineas-navieras-rutas-y-frecuencias</a:t>
            </a:r>
            <a:endParaRPr lang="es-ES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588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85</TotalTime>
  <Words>86</Words>
  <Application>Microsoft Office PowerPoint</Application>
  <PresentationFormat>Panorámica</PresentationFormat>
  <Paragraphs>27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Conocimiento de Embarque o BL</vt:lpstr>
      <vt:lpstr>Conocimiento de Embarque o BL</vt:lpstr>
      <vt:lpstr>Vocabulario</vt:lpstr>
      <vt:lpstr>Presentación de PowerPoint</vt:lpstr>
      <vt:lpstr>Presentación de PowerPoint</vt:lpstr>
      <vt:lpstr>Itinerarios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 Mora Urbina</dc:creator>
  <cp:lastModifiedBy>Lorena Mora Urbina</cp:lastModifiedBy>
  <cp:revision>5</cp:revision>
  <dcterms:created xsi:type="dcterms:W3CDTF">2018-10-31T14:47:18Z</dcterms:created>
  <dcterms:modified xsi:type="dcterms:W3CDTF">2018-10-31T16:12:24Z</dcterms:modified>
</cp:coreProperties>
</file>